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6"/>
  </p:notesMasterIdLst>
  <p:sldIdLst>
    <p:sldId id="444" r:id="rId2"/>
    <p:sldId id="1452" r:id="rId3"/>
    <p:sldId id="1445" r:id="rId4"/>
    <p:sldId id="1446" r:id="rId5"/>
    <p:sldId id="1416" r:id="rId6"/>
    <p:sldId id="1395" r:id="rId7"/>
    <p:sldId id="1453" r:id="rId8"/>
    <p:sldId id="1449" r:id="rId9"/>
    <p:sldId id="1440" r:id="rId10"/>
    <p:sldId id="261" r:id="rId11"/>
    <p:sldId id="1442" r:id="rId12"/>
    <p:sldId id="1425" r:id="rId13"/>
    <p:sldId id="1415" r:id="rId14"/>
    <p:sldId id="1411" r:id="rId15"/>
    <p:sldId id="1436" r:id="rId16"/>
    <p:sldId id="1403" r:id="rId17"/>
    <p:sldId id="271" r:id="rId18"/>
    <p:sldId id="1406" r:id="rId19"/>
    <p:sldId id="1447" r:id="rId20"/>
    <p:sldId id="1422" r:id="rId21"/>
    <p:sldId id="1410" r:id="rId22"/>
    <p:sldId id="1434" r:id="rId23"/>
    <p:sldId id="1443" r:id="rId24"/>
    <p:sldId id="1381" r:id="rId25"/>
  </p:sldIdLst>
  <p:sldSz cx="9144000" cy="6858000" type="screen4x3"/>
  <p:notesSz cx="7102475" cy="9388475"/>
  <p:photoAlbum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902233-7618-8647-A659-7C6FD152AF43}">
          <p14:sldIdLst>
            <p14:sldId id="444"/>
            <p14:sldId id="1452"/>
            <p14:sldId id="1445"/>
            <p14:sldId id="1446"/>
            <p14:sldId id="1416"/>
            <p14:sldId id="1395"/>
            <p14:sldId id="1453"/>
            <p14:sldId id="1449"/>
            <p14:sldId id="1440"/>
            <p14:sldId id="261"/>
            <p14:sldId id="1442"/>
            <p14:sldId id="1425"/>
            <p14:sldId id="1415"/>
            <p14:sldId id="1411"/>
            <p14:sldId id="1436"/>
            <p14:sldId id="1403"/>
            <p14:sldId id="271"/>
            <p14:sldId id="1406"/>
            <p14:sldId id="1447"/>
            <p14:sldId id="1422"/>
            <p14:sldId id="1410"/>
            <p14:sldId id="1434"/>
            <p14:sldId id="1443"/>
            <p14:sldId id="1381"/>
          </p14:sldIdLst>
        </p14:section>
        <p14:section name="Untitled Section" id="{9510C168-40C2-EF41-ABA5-7AE40C3E78F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E1422A-2EA4-5440-BBAA-E881906ACF7D}" v="117" dt="2021-01-25T17:24:27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7"/>
    <p:restoredTop sz="94641"/>
  </p:normalViewPr>
  <p:slideViewPr>
    <p:cSldViewPr snapToGrid="0" snapToObjects="1">
      <p:cViewPr varScale="1">
        <p:scale>
          <a:sx n="151" d="100"/>
          <a:sy n="151" d="100"/>
        </p:scale>
        <p:origin x="21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ry Kirshman" userId="a750dfae-1635-4b13-bd6a-427c73fc025a" providerId="ADAL" clId="{64E1422A-2EA4-5440-BBAA-E881906ACF7D}"/>
    <pc:docChg chg="undo custSel delSld modSld sldOrd modSection">
      <pc:chgData name="Jerry Kirshman" userId="a750dfae-1635-4b13-bd6a-427c73fc025a" providerId="ADAL" clId="{64E1422A-2EA4-5440-BBAA-E881906ACF7D}" dt="2021-01-25T17:29:47.128" v="208" actId="20578"/>
      <pc:docMkLst>
        <pc:docMk/>
      </pc:docMkLst>
      <pc:sldChg chg="addSp delSp modSp mod">
        <pc:chgData name="Jerry Kirshman" userId="a750dfae-1635-4b13-bd6a-427c73fc025a" providerId="ADAL" clId="{64E1422A-2EA4-5440-BBAA-E881906ACF7D}" dt="2021-01-25T17:28:57.554" v="206" actId="14"/>
        <pc:sldMkLst>
          <pc:docMk/>
          <pc:sldMk cId="2800592277" sldId="261"/>
        </pc:sldMkLst>
        <pc:spChg chg="mo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2" creationId="{E047DC92-C962-F84E-8A3C-1F12CCB82710}"/>
          </ac:spMkLst>
        </pc:spChg>
        <pc:spChg chg="mod">
          <ac:chgData name="Jerry Kirshman" userId="a750dfae-1635-4b13-bd6a-427c73fc025a" providerId="ADAL" clId="{64E1422A-2EA4-5440-BBAA-E881906ACF7D}" dt="2021-01-25T17:28:57.554" v="206" actId="14"/>
          <ac:spMkLst>
            <pc:docMk/>
            <pc:sldMk cId="2800592277" sldId="261"/>
            <ac:spMk id="3" creationId="{67CC6889-F795-BB4F-97B5-CF569DF08220}"/>
          </ac:spMkLst>
        </pc:spChg>
        <pc:spChg chg="add del mod">
          <ac:chgData name="Jerry Kirshman" userId="a750dfae-1635-4b13-bd6a-427c73fc025a" providerId="ADAL" clId="{64E1422A-2EA4-5440-BBAA-E881906ACF7D}" dt="2021-01-25T17:25:47.570" v="182" actId="478"/>
          <ac:spMkLst>
            <pc:docMk/>
            <pc:sldMk cId="2800592277" sldId="261"/>
            <ac:spMk id="6" creationId="{46E88F5F-0B30-0047-AABA-F5DE579BD183}"/>
          </ac:spMkLst>
        </pc:spChg>
        <pc:spChg chg="del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8" creationId="{8DF4D7F6-81B5-452A-9CE6-76D81F91D41B}"/>
          </ac:spMkLst>
        </pc:spChg>
        <pc:spChg chg="del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10" creationId="{4600514D-20FB-4559-97DC-D1DC39E6C3DE}"/>
          </ac:spMkLst>
        </pc:spChg>
        <pc:spChg chg="del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12" creationId="{266F638A-E405-4AC0-B984-72E5813B0DD1}"/>
          </ac:spMkLst>
        </pc:spChg>
        <pc:spChg chg="del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18" creationId="{27B538D5-95DB-47ED-9CB4-34AE5BF78E6B}"/>
          </ac:spMkLst>
        </pc:spChg>
        <pc:spChg chg="ad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23" creationId="{2A4588C6-4069-4731-BFB4-10F1E6D37842}"/>
          </ac:spMkLst>
        </pc:spChg>
        <pc:spChg chg="ad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25" creationId="{23370524-0FE7-41B4-ABCF-7FB26B6CF1F6}"/>
          </ac:spMkLst>
        </pc:spChg>
        <pc:spChg chg="ad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31" creationId="{4E93B92B-0DD5-4277-9D69-972ABADC3559}"/>
          </ac:spMkLst>
        </pc:spChg>
        <pc:spChg chg="ad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33" creationId="{7CE87768-354E-4E3F-8202-9F387CF50590}"/>
          </ac:spMkLst>
        </pc:spChg>
        <pc:spChg chg="ad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35" creationId="{09E5B98F-BD75-4A30-BF72-0A91074702FC}"/>
          </ac:spMkLst>
        </pc:spChg>
        <pc:spChg chg="ad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37" creationId="{8AAB91E3-41BE-4478-BF23-A24D43E146C5}"/>
          </ac:spMkLst>
        </pc:spChg>
        <pc:spChg chg="ad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39" creationId="{96DFC7EA-8516-41F1-8ED9-C0A8E1E0862A}"/>
          </ac:spMkLst>
        </pc:spChg>
        <pc:spChg chg="ad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41" creationId="{E24E972C-8744-4CFA-B783-41EA3CC38199}"/>
          </ac:spMkLst>
        </pc:spChg>
        <pc:spChg chg="add">
          <ac:chgData name="Jerry Kirshman" userId="a750dfae-1635-4b13-bd6a-427c73fc025a" providerId="ADAL" clId="{64E1422A-2EA4-5440-BBAA-E881906ACF7D}" dt="2021-01-25T17:24:51.503" v="172" actId="26606"/>
          <ac:spMkLst>
            <pc:docMk/>
            <pc:sldMk cId="2800592277" sldId="261"/>
            <ac:spMk id="43" creationId="{C7C88F2E-E233-48BA-B85F-D06BA522B790}"/>
          </ac:spMkLst>
        </pc:spChg>
        <pc:picChg chg="add del mod ord">
          <ac:chgData name="Jerry Kirshman" userId="a750dfae-1635-4b13-bd6a-427c73fc025a" providerId="ADAL" clId="{64E1422A-2EA4-5440-BBAA-E881906ACF7D}" dt="2021-01-25T17:25:15.676" v="174" actId="478"/>
          <ac:picMkLst>
            <pc:docMk/>
            <pc:sldMk cId="2800592277" sldId="261"/>
            <ac:picMk id="5" creationId="{4AA5BF2F-E55F-6B45-8B5E-37715DF910F5}"/>
          </ac:picMkLst>
        </pc:picChg>
        <pc:cxnChg chg="del">
          <ac:chgData name="Jerry Kirshman" userId="a750dfae-1635-4b13-bd6a-427c73fc025a" providerId="ADAL" clId="{64E1422A-2EA4-5440-BBAA-E881906ACF7D}" dt="2021-01-25T17:24:51.503" v="172" actId="26606"/>
          <ac:cxnSpMkLst>
            <pc:docMk/>
            <pc:sldMk cId="2800592277" sldId="261"/>
            <ac:cxnSpMk id="14" creationId="{7D1CBE93-B17D-4509-843C-82287C38032A}"/>
          </ac:cxnSpMkLst>
        </pc:cxnChg>
        <pc:cxnChg chg="del">
          <ac:chgData name="Jerry Kirshman" userId="a750dfae-1635-4b13-bd6a-427c73fc025a" providerId="ADAL" clId="{64E1422A-2EA4-5440-BBAA-E881906ACF7D}" dt="2021-01-25T17:24:51.503" v="172" actId="26606"/>
          <ac:cxnSpMkLst>
            <pc:docMk/>
            <pc:sldMk cId="2800592277" sldId="261"/>
            <ac:cxnSpMk id="16" creationId="{AE6277B4-6A43-48AB-89B2-3442221619CC}"/>
          </ac:cxnSpMkLst>
        </pc:cxnChg>
        <pc:cxnChg chg="add">
          <ac:chgData name="Jerry Kirshman" userId="a750dfae-1635-4b13-bd6a-427c73fc025a" providerId="ADAL" clId="{64E1422A-2EA4-5440-BBAA-E881906ACF7D}" dt="2021-01-25T17:24:51.503" v="172" actId="26606"/>
          <ac:cxnSpMkLst>
            <pc:docMk/>
            <pc:sldMk cId="2800592277" sldId="261"/>
            <ac:cxnSpMk id="27" creationId="{E0A9CA40-1F57-4A6D-ACDA-F720AA468CF6}"/>
          </ac:cxnSpMkLst>
        </pc:cxnChg>
        <pc:cxnChg chg="add">
          <ac:chgData name="Jerry Kirshman" userId="a750dfae-1635-4b13-bd6a-427c73fc025a" providerId="ADAL" clId="{64E1422A-2EA4-5440-BBAA-E881906ACF7D}" dt="2021-01-25T17:24:51.503" v="172" actId="26606"/>
          <ac:cxnSpMkLst>
            <pc:docMk/>
            <pc:sldMk cId="2800592277" sldId="261"/>
            <ac:cxnSpMk id="29" creationId="{B2A94EDB-B0FE-4678-8E69-0F137AE3BE6C}"/>
          </ac:cxnSpMkLst>
        </pc:cxnChg>
      </pc:sldChg>
      <pc:sldChg chg="modSp del mod">
        <pc:chgData name="Jerry Kirshman" userId="a750dfae-1635-4b13-bd6a-427c73fc025a" providerId="ADAL" clId="{64E1422A-2EA4-5440-BBAA-E881906ACF7D}" dt="2021-01-25T17:22:34.666" v="170" actId="2696"/>
        <pc:sldMkLst>
          <pc:docMk/>
          <pc:sldMk cId="2209455639" sldId="268"/>
        </pc:sldMkLst>
        <pc:spChg chg="mod">
          <ac:chgData name="Jerry Kirshman" userId="a750dfae-1635-4b13-bd6a-427c73fc025a" providerId="ADAL" clId="{64E1422A-2EA4-5440-BBAA-E881906ACF7D}" dt="2021-01-25T17:19:11.891" v="146" actId="20577"/>
          <ac:spMkLst>
            <pc:docMk/>
            <pc:sldMk cId="2209455639" sldId="268"/>
            <ac:spMk id="3" creationId="{005F8D53-8089-EB4B-8974-E40E21E12175}"/>
          </ac:spMkLst>
        </pc:spChg>
      </pc:sldChg>
      <pc:sldChg chg="modSp mod">
        <pc:chgData name="Jerry Kirshman" userId="a750dfae-1635-4b13-bd6a-427c73fc025a" providerId="ADAL" clId="{64E1422A-2EA4-5440-BBAA-E881906ACF7D}" dt="2021-01-25T17:17:41.331" v="100" actId="20577"/>
        <pc:sldMkLst>
          <pc:docMk/>
          <pc:sldMk cId="104968672" sldId="1395"/>
        </pc:sldMkLst>
        <pc:spChg chg="mod">
          <ac:chgData name="Jerry Kirshman" userId="a750dfae-1635-4b13-bd6a-427c73fc025a" providerId="ADAL" clId="{64E1422A-2EA4-5440-BBAA-E881906ACF7D}" dt="2021-01-25T17:17:41.331" v="100" actId="20577"/>
          <ac:spMkLst>
            <pc:docMk/>
            <pc:sldMk cId="104968672" sldId="1395"/>
            <ac:spMk id="2" creationId="{86EB4379-C258-4E44-9D86-B95CA3074CD9}"/>
          </ac:spMkLst>
        </pc:spChg>
      </pc:sldChg>
      <pc:sldChg chg="ord">
        <pc:chgData name="Jerry Kirshman" userId="a750dfae-1635-4b13-bd6a-427c73fc025a" providerId="ADAL" clId="{64E1422A-2EA4-5440-BBAA-E881906ACF7D}" dt="2021-01-25T17:29:47.128" v="208" actId="20578"/>
        <pc:sldMkLst>
          <pc:docMk/>
          <pc:sldMk cId="3814854123" sldId="1411"/>
        </pc:sldMkLst>
      </pc:sldChg>
      <pc:sldChg chg="ord">
        <pc:chgData name="Jerry Kirshman" userId="a750dfae-1635-4b13-bd6a-427c73fc025a" providerId="ADAL" clId="{64E1422A-2EA4-5440-BBAA-E881906ACF7D}" dt="2021-01-25T17:29:42.842" v="207" actId="20578"/>
        <pc:sldMkLst>
          <pc:docMk/>
          <pc:sldMk cId="3629018049" sldId="1415"/>
        </pc:sldMkLst>
      </pc:sldChg>
      <pc:sldChg chg="modSp">
        <pc:chgData name="Jerry Kirshman" userId="a750dfae-1635-4b13-bd6a-427c73fc025a" providerId="ADAL" clId="{64E1422A-2EA4-5440-BBAA-E881906ACF7D}" dt="2021-01-25T17:17:14.985" v="86" actId="20577"/>
        <pc:sldMkLst>
          <pc:docMk/>
          <pc:sldMk cId="3335838283" sldId="1416"/>
        </pc:sldMkLst>
        <pc:graphicFrameChg chg="mod">
          <ac:chgData name="Jerry Kirshman" userId="a750dfae-1635-4b13-bd6a-427c73fc025a" providerId="ADAL" clId="{64E1422A-2EA4-5440-BBAA-E881906ACF7D}" dt="2021-01-25T17:17:14.985" v="86" actId="20577"/>
          <ac:graphicFrameMkLst>
            <pc:docMk/>
            <pc:sldMk cId="3335838283" sldId="1416"/>
            <ac:graphicFrameMk id="5" creationId="{71BBCCF1-FBB2-4928-B00C-4640319A0D6D}"/>
          </ac:graphicFrameMkLst>
        </pc:graphicFrameChg>
      </pc:sldChg>
      <pc:sldChg chg="modSp mod">
        <pc:chgData name="Jerry Kirshman" userId="a750dfae-1635-4b13-bd6a-427c73fc025a" providerId="ADAL" clId="{64E1422A-2EA4-5440-BBAA-E881906ACF7D}" dt="2021-01-25T17:14:32.860" v="29" actId="14100"/>
        <pc:sldMkLst>
          <pc:docMk/>
          <pc:sldMk cId="1092785715" sldId="1442"/>
        </pc:sldMkLst>
        <pc:spChg chg="mod">
          <ac:chgData name="Jerry Kirshman" userId="a750dfae-1635-4b13-bd6a-427c73fc025a" providerId="ADAL" clId="{64E1422A-2EA4-5440-BBAA-E881906ACF7D}" dt="2021-01-25T17:14:32.860" v="29" actId="14100"/>
          <ac:spMkLst>
            <pc:docMk/>
            <pc:sldMk cId="1092785715" sldId="1442"/>
            <ac:spMk id="2" creationId="{79B9E1AB-F44F-E941-BA18-22A3076C9EC5}"/>
          </ac:spMkLst>
        </pc:spChg>
      </pc:sldChg>
      <pc:sldChg chg="del">
        <pc:chgData name="Jerry Kirshman" userId="a750dfae-1635-4b13-bd6a-427c73fc025a" providerId="ADAL" clId="{64E1422A-2EA4-5440-BBAA-E881906ACF7D}" dt="2021-01-25T17:27:26.264" v="185" actId="2696"/>
        <pc:sldMkLst>
          <pc:docMk/>
          <pc:sldMk cId="4107132564" sldId="1444"/>
        </pc:sldMkLst>
      </pc:sldChg>
      <pc:sldChg chg="ord">
        <pc:chgData name="Jerry Kirshman" userId="a750dfae-1635-4b13-bd6a-427c73fc025a" providerId="ADAL" clId="{64E1422A-2EA4-5440-BBAA-E881906ACF7D}" dt="2021-01-25T17:26:58.340" v="184" actId="20578"/>
        <pc:sldMkLst>
          <pc:docMk/>
          <pc:sldMk cId="2293974858" sldId="1447"/>
        </pc:sldMkLst>
      </pc:sldChg>
      <pc:sldChg chg="addSp delSp modSp mod delDesignElem chgLayout">
        <pc:chgData name="Jerry Kirshman" userId="a750dfae-1635-4b13-bd6a-427c73fc025a" providerId="ADAL" clId="{64E1422A-2EA4-5440-BBAA-E881906ACF7D}" dt="2021-01-25T17:22:15.033" v="169" actId="404"/>
        <pc:sldMkLst>
          <pc:docMk/>
          <pc:sldMk cId="3923636811" sldId="1449"/>
        </pc:sldMkLst>
        <pc:spChg chg="mod ord">
          <ac:chgData name="Jerry Kirshman" userId="a750dfae-1635-4b13-bd6a-427c73fc025a" providerId="ADAL" clId="{64E1422A-2EA4-5440-BBAA-E881906ACF7D}" dt="2021-01-25T17:22:08.869" v="167" actId="1076"/>
          <ac:spMkLst>
            <pc:docMk/>
            <pc:sldMk cId="3923636811" sldId="1449"/>
            <ac:spMk id="2" creationId="{EB081A05-9B53-9E43-9021-882B8DFD480A}"/>
          </ac:spMkLst>
        </pc:spChg>
        <pc:spChg chg="del mod ord">
          <ac:chgData name="Jerry Kirshman" userId="a750dfae-1635-4b13-bd6a-427c73fc025a" providerId="ADAL" clId="{64E1422A-2EA4-5440-BBAA-E881906ACF7D}" dt="2021-01-25T17:20:20.722" v="153" actId="478"/>
          <ac:spMkLst>
            <pc:docMk/>
            <pc:sldMk cId="3923636811" sldId="1449"/>
            <ac:spMk id="3" creationId="{0219D9EE-5B8E-4949-A316-B58DCBC827C0}"/>
          </ac:spMkLst>
        </pc:spChg>
        <pc:spChg chg="add del mod">
          <ac:chgData name="Jerry Kirshman" userId="a750dfae-1635-4b13-bd6a-427c73fc025a" providerId="ADAL" clId="{64E1422A-2EA4-5440-BBAA-E881906ACF7D}" dt="2021-01-25T17:20:14.987" v="152" actId="6264"/>
          <ac:spMkLst>
            <pc:docMk/>
            <pc:sldMk cId="3923636811" sldId="1449"/>
            <ac:spMk id="4" creationId="{BD9F597A-539F-D449-A279-6451F2DF043D}"/>
          </ac:spMkLst>
        </pc:spChg>
        <pc:spChg chg="add del mod">
          <ac:chgData name="Jerry Kirshman" userId="a750dfae-1635-4b13-bd6a-427c73fc025a" providerId="ADAL" clId="{64E1422A-2EA4-5440-BBAA-E881906ACF7D}" dt="2021-01-25T17:20:14.987" v="152" actId="6264"/>
          <ac:spMkLst>
            <pc:docMk/>
            <pc:sldMk cId="3923636811" sldId="1449"/>
            <ac:spMk id="5" creationId="{5AAE5CFC-5E64-DB43-A78A-8A150735F45A}"/>
          </ac:spMkLst>
        </pc:spChg>
        <pc:spChg chg="add mod ord">
          <ac:chgData name="Jerry Kirshman" userId="a750dfae-1635-4b13-bd6a-427c73fc025a" providerId="ADAL" clId="{64E1422A-2EA4-5440-BBAA-E881906ACF7D}" dt="2021-01-25T17:22:15.033" v="169" actId="404"/>
          <ac:spMkLst>
            <pc:docMk/>
            <pc:sldMk cId="3923636811" sldId="1449"/>
            <ac:spMk id="6" creationId="{C776A780-8783-364E-B922-B5567269B3D9}"/>
          </ac:spMkLst>
        </pc:spChg>
        <pc:spChg chg="add del">
          <ac:chgData name="Jerry Kirshman" userId="a750dfae-1635-4b13-bd6a-427c73fc025a" providerId="ADAL" clId="{64E1422A-2EA4-5440-BBAA-E881906ACF7D}" dt="2021-01-25T17:20:50.266" v="158" actId="700"/>
          <ac:spMkLst>
            <pc:docMk/>
            <pc:sldMk cId="3923636811" sldId="1449"/>
            <ac:spMk id="71" creationId="{A65AC7D1-EAA9-48F5-B509-60A7F50BF703}"/>
          </ac:spMkLst>
        </pc:spChg>
        <pc:spChg chg="add del">
          <ac:chgData name="Jerry Kirshman" userId="a750dfae-1635-4b13-bd6a-427c73fc025a" providerId="ADAL" clId="{64E1422A-2EA4-5440-BBAA-E881906ACF7D}" dt="2021-01-25T17:20:50.266" v="158" actId="700"/>
          <ac:spMkLst>
            <pc:docMk/>
            <pc:sldMk cId="3923636811" sldId="1449"/>
            <ac:spMk id="73" creationId="{D6320AF9-619A-4175-865B-5663E1AEF4C5}"/>
          </ac:spMkLst>
        </pc:spChg>
        <pc:spChg chg="add del">
          <ac:chgData name="Jerry Kirshman" userId="a750dfae-1635-4b13-bd6a-427c73fc025a" providerId="ADAL" clId="{64E1422A-2EA4-5440-BBAA-E881906ACF7D}" dt="2021-01-25T17:20:50.266" v="158" actId="700"/>
          <ac:spMkLst>
            <pc:docMk/>
            <pc:sldMk cId="3923636811" sldId="1449"/>
            <ac:spMk id="79" creationId="{7E018740-5C2B-4A41-AC1A-7E68D1EC1954}"/>
          </ac:spMkLst>
        </pc:spChg>
        <pc:spChg chg="add del">
          <ac:chgData name="Jerry Kirshman" userId="a750dfae-1635-4b13-bd6a-427c73fc025a" providerId="ADAL" clId="{64E1422A-2EA4-5440-BBAA-E881906ACF7D}" dt="2021-01-25T17:20:50.266" v="158" actId="700"/>
          <ac:spMkLst>
            <pc:docMk/>
            <pc:sldMk cId="3923636811" sldId="1449"/>
            <ac:spMk id="81" creationId="{166F75A4-C475-4941-8EE2-B80A06A2C1BB}"/>
          </ac:spMkLst>
        </pc:spChg>
        <pc:spChg chg="add del">
          <ac:chgData name="Jerry Kirshman" userId="a750dfae-1635-4b13-bd6a-427c73fc025a" providerId="ADAL" clId="{64E1422A-2EA4-5440-BBAA-E881906ACF7D}" dt="2021-01-25T17:20:50.266" v="158" actId="700"/>
          <ac:spMkLst>
            <pc:docMk/>
            <pc:sldMk cId="3923636811" sldId="1449"/>
            <ac:spMk id="83" creationId="{A032553A-72E8-4B0D-8405-FF9771C9AF05}"/>
          </ac:spMkLst>
        </pc:spChg>
        <pc:spChg chg="add del">
          <ac:chgData name="Jerry Kirshman" userId="a750dfae-1635-4b13-bd6a-427c73fc025a" providerId="ADAL" clId="{64E1422A-2EA4-5440-BBAA-E881906ACF7D}" dt="2021-01-25T17:20:50.266" v="158" actId="700"/>
          <ac:spMkLst>
            <pc:docMk/>
            <pc:sldMk cId="3923636811" sldId="1449"/>
            <ac:spMk id="85" creationId="{765800AC-C3B9-498E-87BC-29FAE4C76B21}"/>
          </ac:spMkLst>
        </pc:spChg>
        <pc:spChg chg="add del">
          <ac:chgData name="Jerry Kirshman" userId="a750dfae-1635-4b13-bd6a-427c73fc025a" providerId="ADAL" clId="{64E1422A-2EA4-5440-BBAA-E881906ACF7D}" dt="2021-01-25T17:20:50.266" v="158" actId="700"/>
          <ac:spMkLst>
            <pc:docMk/>
            <pc:sldMk cId="3923636811" sldId="1449"/>
            <ac:spMk id="87" creationId="{1F9D6ACB-2FF4-49F9-978A-E0D5327FC635}"/>
          </ac:spMkLst>
        </pc:spChg>
        <pc:spChg chg="add del">
          <ac:chgData name="Jerry Kirshman" userId="a750dfae-1635-4b13-bd6a-427c73fc025a" providerId="ADAL" clId="{64E1422A-2EA4-5440-BBAA-E881906ACF7D}" dt="2021-01-25T17:20:50.266" v="158" actId="700"/>
          <ac:spMkLst>
            <pc:docMk/>
            <pc:sldMk cId="3923636811" sldId="1449"/>
            <ac:spMk id="89" creationId="{A5EC319D-0FEA-4B95-A3EA-01E35672C95B}"/>
          </ac:spMkLst>
        </pc:spChg>
        <pc:cxnChg chg="add del">
          <ac:chgData name="Jerry Kirshman" userId="a750dfae-1635-4b13-bd6a-427c73fc025a" providerId="ADAL" clId="{64E1422A-2EA4-5440-BBAA-E881906ACF7D}" dt="2021-01-25T17:20:50.266" v="158" actId="700"/>
          <ac:cxnSpMkLst>
            <pc:docMk/>
            <pc:sldMk cId="3923636811" sldId="1449"/>
            <ac:cxnSpMk id="75" creationId="{063B6EC6-D752-4EE7-908B-F8F19E8C7FEA}"/>
          </ac:cxnSpMkLst>
        </pc:cxnChg>
        <pc:cxnChg chg="add del">
          <ac:chgData name="Jerry Kirshman" userId="a750dfae-1635-4b13-bd6a-427c73fc025a" providerId="ADAL" clId="{64E1422A-2EA4-5440-BBAA-E881906ACF7D}" dt="2021-01-25T17:20:50.266" v="158" actId="700"/>
          <ac:cxnSpMkLst>
            <pc:docMk/>
            <pc:sldMk cId="3923636811" sldId="1449"/>
            <ac:cxnSpMk id="77" creationId="{EFECD4E8-AD3E-4228-82A2-9461958EA94D}"/>
          </ac:cxnSpMkLst>
        </pc:cxn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07C92-870E-C446-B184-8CC3E4C187C4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93E55E-2916-E04F-8A91-21A2E5C6A5F0}">
      <dgm:prSet phldrT="[Text]" custT="1"/>
      <dgm:spPr/>
      <dgm:t>
        <a:bodyPr/>
        <a:lstStyle/>
        <a:p>
          <a:r>
            <a:rPr lang="en-US" sz="1800"/>
            <a:t>Social</a:t>
          </a:r>
        </a:p>
        <a:p>
          <a:r>
            <a:rPr lang="en-US" sz="1400"/>
            <a:t>Broadband services to cross the digital divide</a:t>
          </a:r>
        </a:p>
      </dgm:t>
    </dgm:pt>
    <dgm:pt modelId="{DB947341-9528-A64A-8788-91B93C70C941}" type="parTrans" cxnId="{80B5AA34-8EB9-A443-927E-F7CA6153B71F}">
      <dgm:prSet/>
      <dgm:spPr/>
      <dgm:t>
        <a:bodyPr/>
        <a:lstStyle/>
        <a:p>
          <a:endParaRPr lang="en-US"/>
        </a:p>
      </dgm:t>
    </dgm:pt>
    <dgm:pt modelId="{E76D7A8E-B99D-0743-866C-BFDBF7B35319}" type="sibTrans" cxnId="{80B5AA34-8EB9-A443-927E-F7CA6153B71F}">
      <dgm:prSet/>
      <dgm:spPr/>
      <dgm:t>
        <a:bodyPr/>
        <a:lstStyle/>
        <a:p>
          <a:endParaRPr lang="en-US"/>
        </a:p>
      </dgm:t>
    </dgm:pt>
    <dgm:pt modelId="{47944AF3-25D0-C54D-B324-54DD56D70D80}">
      <dgm:prSet phldrT="[Text]" custT="1"/>
      <dgm:spPr/>
      <dgm:t>
        <a:bodyPr/>
        <a:lstStyle/>
        <a:p>
          <a:r>
            <a:rPr lang="en-US" sz="1700"/>
            <a:t>Economic Development</a:t>
          </a:r>
        </a:p>
        <a:p>
          <a:r>
            <a:rPr lang="en-US" sz="1400"/>
            <a:t>Enhanced infrastructure services-higher uptime-lower cost</a:t>
          </a:r>
        </a:p>
      </dgm:t>
    </dgm:pt>
    <dgm:pt modelId="{7E7F64A1-F65F-5E47-AF9A-F3A4847A54FB}" type="parTrans" cxnId="{FC03680D-35A5-8B42-B81F-5B83FA746955}">
      <dgm:prSet/>
      <dgm:spPr/>
      <dgm:t>
        <a:bodyPr/>
        <a:lstStyle/>
        <a:p>
          <a:endParaRPr lang="en-US"/>
        </a:p>
      </dgm:t>
    </dgm:pt>
    <dgm:pt modelId="{E8678E49-5064-964E-8D96-2513715DF1E0}" type="sibTrans" cxnId="{FC03680D-35A5-8B42-B81F-5B83FA746955}">
      <dgm:prSet/>
      <dgm:spPr/>
      <dgm:t>
        <a:bodyPr/>
        <a:lstStyle/>
        <a:p>
          <a:endParaRPr lang="en-US"/>
        </a:p>
      </dgm:t>
    </dgm:pt>
    <dgm:pt modelId="{124ED0D1-A4CC-D546-BD44-C61DA1813E2D}">
      <dgm:prSet phldrT="[Text]" custT="1"/>
      <dgm:spPr/>
      <dgm:t>
        <a:bodyPr/>
        <a:lstStyle/>
        <a:p>
          <a:r>
            <a:rPr lang="en-US" sz="1800" dirty="0"/>
            <a:t>Public Safety</a:t>
          </a:r>
        </a:p>
        <a:p>
          <a:r>
            <a:rPr lang="en-US" sz="1400" dirty="0"/>
            <a:t>Traffic/Congestion Management – Advanced lighting</a:t>
          </a:r>
        </a:p>
      </dgm:t>
    </dgm:pt>
    <dgm:pt modelId="{8BE9A0ED-E35F-C942-B271-CD431F6C5BB5}" type="parTrans" cxnId="{4DAFB857-0248-154C-9D44-89FD41AD95A7}">
      <dgm:prSet/>
      <dgm:spPr/>
      <dgm:t>
        <a:bodyPr/>
        <a:lstStyle/>
        <a:p>
          <a:endParaRPr lang="en-US"/>
        </a:p>
      </dgm:t>
    </dgm:pt>
    <dgm:pt modelId="{F3B664CF-C949-614D-B195-8E0E1F218EEC}" type="sibTrans" cxnId="{4DAFB857-0248-154C-9D44-89FD41AD95A7}">
      <dgm:prSet/>
      <dgm:spPr/>
      <dgm:t>
        <a:bodyPr/>
        <a:lstStyle/>
        <a:p>
          <a:endParaRPr lang="en-US"/>
        </a:p>
      </dgm:t>
    </dgm:pt>
    <dgm:pt modelId="{C450D18F-365D-3A4F-8F17-C9EA7DFA9DDC}">
      <dgm:prSet phldrT="[Text]" custT="1"/>
      <dgm:spPr/>
      <dgm:t>
        <a:bodyPr/>
        <a:lstStyle/>
        <a:p>
          <a:r>
            <a:rPr lang="en-US" sz="1800"/>
            <a:t>Mobility</a:t>
          </a:r>
        </a:p>
        <a:p>
          <a:r>
            <a:rPr lang="en-US" sz="1400"/>
            <a:t>EV charging for climate aligned mass and personal transit </a:t>
          </a:r>
        </a:p>
      </dgm:t>
    </dgm:pt>
    <dgm:pt modelId="{388C129D-C9CD-C64F-BEF9-5AA07669D3E6}" type="parTrans" cxnId="{AFDFAEAB-1629-9C4F-A5B4-4C737DD13261}">
      <dgm:prSet/>
      <dgm:spPr/>
      <dgm:t>
        <a:bodyPr/>
        <a:lstStyle/>
        <a:p>
          <a:endParaRPr lang="en-US"/>
        </a:p>
      </dgm:t>
    </dgm:pt>
    <dgm:pt modelId="{DFE18262-AE68-664E-92DC-9A160EE09306}" type="sibTrans" cxnId="{AFDFAEAB-1629-9C4F-A5B4-4C737DD13261}">
      <dgm:prSet/>
      <dgm:spPr/>
      <dgm:t>
        <a:bodyPr/>
        <a:lstStyle/>
        <a:p>
          <a:endParaRPr lang="en-US"/>
        </a:p>
      </dgm:t>
    </dgm:pt>
    <dgm:pt modelId="{BD08E202-57C5-E44D-BE10-056207C1F7F2}">
      <dgm:prSet custT="1"/>
      <dgm:spPr/>
      <dgm:t>
        <a:bodyPr/>
        <a:lstStyle/>
        <a:p>
          <a:r>
            <a:rPr lang="en-US" sz="1800"/>
            <a:t>Education</a:t>
          </a:r>
        </a:p>
        <a:p>
          <a:r>
            <a:rPr lang="en-US" sz="1400"/>
            <a:t>LFH / WFH and life-long learning support</a:t>
          </a:r>
        </a:p>
      </dgm:t>
    </dgm:pt>
    <dgm:pt modelId="{E6D109C4-210A-9848-B37D-23EF13F332C8}" type="parTrans" cxnId="{8A5B43CC-870D-D748-8C26-83AE9E0E1CD4}">
      <dgm:prSet/>
      <dgm:spPr/>
      <dgm:t>
        <a:bodyPr/>
        <a:lstStyle/>
        <a:p>
          <a:endParaRPr lang="en-US"/>
        </a:p>
      </dgm:t>
    </dgm:pt>
    <dgm:pt modelId="{924A8769-7E2C-F048-BEA4-E7F41C95C0FA}" type="sibTrans" cxnId="{8A5B43CC-870D-D748-8C26-83AE9E0E1CD4}">
      <dgm:prSet/>
      <dgm:spPr/>
      <dgm:t>
        <a:bodyPr/>
        <a:lstStyle/>
        <a:p>
          <a:endParaRPr lang="en-US"/>
        </a:p>
      </dgm:t>
    </dgm:pt>
    <dgm:pt modelId="{310C826E-EF21-8945-8E4E-0D215066663A}">
      <dgm:prSet custT="1"/>
      <dgm:spPr/>
      <dgm:t>
        <a:bodyPr/>
        <a:lstStyle/>
        <a:p>
          <a:r>
            <a:rPr lang="en-US" sz="1800"/>
            <a:t>Risk/Financial Management</a:t>
          </a:r>
        </a:p>
        <a:p>
          <a:r>
            <a:rPr lang="en-US" sz="1400"/>
            <a:t>Asset-level intelligence - critical infrastructure/services</a:t>
          </a:r>
        </a:p>
      </dgm:t>
    </dgm:pt>
    <dgm:pt modelId="{2E433AB3-4327-E242-B3AC-3993D7B67FB6}" type="parTrans" cxnId="{0F4EF400-8E86-E247-9016-77BD63150C7A}">
      <dgm:prSet/>
      <dgm:spPr/>
      <dgm:t>
        <a:bodyPr/>
        <a:lstStyle/>
        <a:p>
          <a:endParaRPr lang="en-US"/>
        </a:p>
      </dgm:t>
    </dgm:pt>
    <dgm:pt modelId="{C4BC8E7F-AFA9-D548-B7D9-7B00FEDA7CD4}" type="sibTrans" cxnId="{0F4EF400-8E86-E247-9016-77BD63150C7A}">
      <dgm:prSet/>
      <dgm:spPr/>
      <dgm:t>
        <a:bodyPr/>
        <a:lstStyle/>
        <a:p>
          <a:endParaRPr lang="en-US"/>
        </a:p>
      </dgm:t>
    </dgm:pt>
    <dgm:pt modelId="{F85AB6C7-C4C2-844E-8890-A0A3665FB849}" type="pres">
      <dgm:prSet presAssocID="{4E107C92-870E-C446-B184-8CC3E4C187C4}" presName="diagram" presStyleCnt="0">
        <dgm:presLayoutVars>
          <dgm:dir/>
          <dgm:resizeHandles val="exact"/>
        </dgm:presLayoutVars>
      </dgm:prSet>
      <dgm:spPr/>
    </dgm:pt>
    <dgm:pt modelId="{66ADE75B-ECAB-DE40-A98B-EFF403A12550}" type="pres">
      <dgm:prSet presAssocID="{C493E55E-2916-E04F-8A91-21A2E5C6A5F0}" presName="node" presStyleLbl="node1" presStyleIdx="0" presStyleCnt="6">
        <dgm:presLayoutVars>
          <dgm:bulletEnabled val="1"/>
        </dgm:presLayoutVars>
      </dgm:prSet>
      <dgm:spPr/>
    </dgm:pt>
    <dgm:pt modelId="{0CA1EAED-7E99-524A-8DEC-E45BD4CE62A7}" type="pres">
      <dgm:prSet presAssocID="{E76D7A8E-B99D-0743-866C-BFDBF7B35319}" presName="sibTrans" presStyleCnt="0"/>
      <dgm:spPr/>
    </dgm:pt>
    <dgm:pt modelId="{16C94C1B-3FE5-784C-B406-D8DDF4FE94A9}" type="pres">
      <dgm:prSet presAssocID="{47944AF3-25D0-C54D-B324-54DD56D70D80}" presName="node" presStyleLbl="node1" presStyleIdx="1" presStyleCnt="6">
        <dgm:presLayoutVars>
          <dgm:bulletEnabled val="1"/>
        </dgm:presLayoutVars>
      </dgm:prSet>
      <dgm:spPr/>
    </dgm:pt>
    <dgm:pt modelId="{6F4E755B-C8B0-E34D-BE2C-F98F65CCE0C3}" type="pres">
      <dgm:prSet presAssocID="{E8678E49-5064-964E-8D96-2513715DF1E0}" presName="sibTrans" presStyleCnt="0"/>
      <dgm:spPr/>
    </dgm:pt>
    <dgm:pt modelId="{0C592D4C-AE0B-3A4A-BD8F-CEEDE077475E}" type="pres">
      <dgm:prSet presAssocID="{124ED0D1-A4CC-D546-BD44-C61DA1813E2D}" presName="node" presStyleLbl="node1" presStyleIdx="2" presStyleCnt="6">
        <dgm:presLayoutVars>
          <dgm:bulletEnabled val="1"/>
        </dgm:presLayoutVars>
      </dgm:prSet>
      <dgm:spPr/>
    </dgm:pt>
    <dgm:pt modelId="{2B1DD484-7E4C-E849-9619-9915FB404E33}" type="pres">
      <dgm:prSet presAssocID="{F3B664CF-C949-614D-B195-8E0E1F218EEC}" presName="sibTrans" presStyleCnt="0"/>
      <dgm:spPr/>
    </dgm:pt>
    <dgm:pt modelId="{F72835B8-BF6D-C541-A2D8-225DFEA4FB77}" type="pres">
      <dgm:prSet presAssocID="{C450D18F-365D-3A4F-8F17-C9EA7DFA9DDC}" presName="node" presStyleLbl="node1" presStyleIdx="3" presStyleCnt="6">
        <dgm:presLayoutVars>
          <dgm:bulletEnabled val="1"/>
        </dgm:presLayoutVars>
      </dgm:prSet>
      <dgm:spPr/>
    </dgm:pt>
    <dgm:pt modelId="{40DFC5DF-8E37-EA46-8181-536ED85EA9BB}" type="pres">
      <dgm:prSet presAssocID="{DFE18262-AE68-664E-92DC-9A160EE09306}" presName="sibTrans" presStyleCnt="0"/>
      <dgm:spPr/>
    </dgm:pt>
    <dgm:pt modelId="{F3E28FAF-8B27-B44E-981E-DB5EDAB79603}" type="pres">
      <dgm:prSet presAssocID="{BD08E202-57C5-E44D-BE10-056207C1F7F2}" presName="node" presStyleLbl="node1" presStyleIdx="4" presStyleCnt="6">
        <dgm:presLayoutVars>
          <dgm:bulletEnabled val="1"/>
        </dgm:presLayoutVars>
      </dgm:prSet>
      <dgm:spPr/>
    </dgm:pt>
    <dgm:pt modelId="{E2EBA273-4557-9C4E-A1CD-3FB2646028F6}" type="pres">
      <dgm:prSet presAssocID="{924A8769-7E2C-F048-BEA4-E7F41C95C0FA}" presName="sibTrans" presStyleCnt="0"/>
      <dgm:spPr/>
    </dgm:pt>
    <dgm:pt modelId="{E7CF10C5-F619-AD45-BAE1-E937B6617B9A}" type="pres">
      <dgm:prSet presAssocID="{310C826E-EF21-8945-8E4E-0D215066663A}" presName="node" presStyleLbl="node1" presStyleIdx="5" presStyleCnt="6">
        <dgm:presLayoutVars>
          <dgm:bulletEnabled val="1"/>
        </dgm:presLayoutVars>
      </dgm:prSet>
      <dgm:spPr/>
    </dgm:pt>
  </dgm:ptLst>
  <dgm:cxnLst>
    <dgm:cxn modelId="{0F4EF400-8E86-E247-9016-77BD63150C7A}" srcId="{4E107C92-870E-C446-B184-8CC3E4C187C4}" destId="{310C826E-EF21-8945-8E4E-0D215066663A}" srcOrd="5" destOrd="0" parTransId="{2E433AB3-4327-E242-B3AC-3993D7B67FB6}" sibTransId="{C4BC8E7F-AFA9-D548-B7D9-7B00FEDA7CD4}"/>
    <dgm:cxn modelId="{FC03680D-35A5-8B42-B81F-5B83FA746955}" srcId="{4E107C92-870E-C446-B184-8CC3E4C187C4}" destId="{47944AF3-25D0-C54D-B324-54DD56D70D80}" srcOrd="1" destOrd="0" parTransId="{7E7F64A1-F65F-5E47-AF9A-F3A4847A54FB}" sibTransId="{E8678E49-5064-964E-8D96-2513715DF1E0}"/>
    <dgm:cxn modelId="{599D9420-30FC-5445-A473-0249D6B24DFE}" type="presOf" srcId="{4E107C92-870E-C446-B184-8CC3E4C187C4}" destId="{F85AB6C7-C4C2-844E-8890-A0A3665FB849}" srcOrd="0" destOrd="0" presId="urn:microsoft.com/office/officeart/2005/8/layout/default"/>
    <dgm:cxn modelId="{0A69522D-5F18-5545-9AEE-72FD5A653DB5}" type="presOf" srcId="{C493E55E-2916-E04F-8A91-21A2E5C6A5F0}" destId="{66ADE75B-ECAB-DE40-A98B-EFF403A12550}" srcOrd="0" destOrd="0" presId="urn:microsoft.com/office/officeart/2005/8/layout/default"/>
    <dgm:cxn modelId="{80B5AA34-8EB9-A443-927E-F7CA6153B71F}" srcId="{4E107C92-870E-C446-B184-8CC3E4C187C4}" destId="{C493E55E-2916-E04F-8A91-21A2E5C6A5F0}" srcOrd="0" destOrd="0" parTransId="{DB947341-9528-A64A-8788-91B93C70C941}" sibTransId="{E76D7A8E-B99D-0743-866C-BFDBF7B35319}"/>
    <dgm:cxn modelId="{2CD2F235-78E6-D246-BFF8-234435E1D906}" type="presOf" srcId="{BD08E202-57C5-E44D-BE10-056207C1F7F2}" destId="{F3E28FAF-8B27-B44E-981E-DB5EDAB79603}" srcOrd="0" destOrd="0" presId="urn:microsoft.com/office/officeart/2005/8/layout/default"/>
    <dgm:cxn modelId="{4DAFB857-0248-154C-9D44-89FD41AD95A7}" srcId="{4E107C92-870E-C446-B184-8CC3E4C187C4}" destId="{124ED0D1-A4CC-D546-BD44-C61DA1813E2D}" srcOrd="2" destOrd="0" parTransId="{8BE9A0ED-E35F-C942-B271-CD431F6C5BB5}" sibTransId="{F3B664CF-C949-614D-B195-8E0E1F218EEC}"/>
    <dgm:cxn modelId="{8771AD6A-077A-F741-B9C6-BC4009D56C4E}" type="presOf" srcId="{47944AF3-25D0-C54D-B324-54DD56D70D80}" destId="{16C94C1B-3FE5-784C-B406-D8DDF4FE94A9}" srcOrd="0" destOrd="0" presId="urn:microsoft.com/office/officeart/2005/8/layout/default"/>
    <dgm:cxn modelId="{12FAFC86-3BC1-E04D-9BE0-3CBD7EC08152}" type="presOf" srcId="{310C826E-EF21-8945-8E4E-0D215066663A}" destId="{E7CF10C5-F619-AD45-BAE1-E937B6617B9A}" srcOrd="0" destOrd="0" presId="urn:microsoft.com/office/officeart/2005/8/layout/default"/>
    <dgm:cxn modelId="{AFDFAEAB-1629-9C4F-A5B4-4C737DD13261}" srcId="{4E107C92-870E-C446-B184-8CC3E4C187C4}" destId="{C450D18F-365D-3A4F-8F17-C9EA7DFA9DDC}" srcOrd="3" destOrd="0" parTransId="{388C129D-C9CD-C64F-BEF9-5AA07669D3E6}" sibTransId="{DFE18262-AE68-664E-92DC-9A160EE09306}"/>
    <dgm:cxn modelId="{7B5CC9BC-0F73-A549-A935-0A0DECCABBF3}" type="presOf" srcId="{C450D18F-365D-3A4F-8F17-C9EA7DFA9DDC}" destId="{F72835B8-BF6D-C541-A2D8-225DFEA4FB77}" srcOrd="0" destOrd="0" presId="urn:microsoft.com/office/officeart/2005/8/layout/default"/>
    <dgm:cxn modelId="{8A5B43CC-870D-D748-8C26-83AE9E0E1CD4}" srcId="{4E107C92-870E-C446-B184-8CC3E4C187C4}" destId="{BD08E202-57C5-E44D-BE10-056207C1F7F2}" srcOrd="4" destOrd="0" parTransId="{E6D109C4-210A-9848-B37D-23EF13F332C8}" sibTransId="{924A8769-7E2C-F048-BEA4-E7F41C95C0FA}"/>
    <dgm:cxn modelId="{4E91CBF4-191A-C44F-8A94-805E530CE7EA}" type="presOf" srcId="{124ED0D1-A4CC-D546-BD44-C61DA1813E2D}" destId="{0C592D4C-AE0B-3A4A-BD8F-CEEDE077475E}" srcOrd="0" destOrd="0" presId="urn:microsoft.com/office/officeart/2005/8/layout/default"/>
    <dgm:cxn modelId="{7B4C1687-113D-EB44-8552-BB5AA6858B9B}" type="presParOf" srcId="{F85AB6C7-C4C2-844E-8890-A0A3665FB849}" destId="{66ADE75B-ECAB-DE40-A98B-EFF403A12550}" srcOrd="0" destOrd="0" presId="urn:microsoft.com/office/officeart/2005/8/layout/default"/>
    <dgm:cxn modelId="{76B51779-1489-B345-AE65-3EEB2E48FB71}" type="presParOf" srcId="{F85AB6C7-C4C2-844E-8890-A0A3665FB849}" destId="{0CA1EAED-7E99-524A-8DEC-E45BD4CE62A7}" srcOrd="1" destOrd="0" presId="urn:microsoft.com/office/officeart/2005/8/layout/default"/>
    <dgm:cxn modelId="{B90A6840-265F-1846-9DDD-D46163C6C2FB}" type="presParOf" srcId="{F85AB6C7-C4C2-844E-8890-A0A3665FB849}" destId="{16C94C1B-3FE5-784C-B406-D8DDF4FE94A9}" srcOrd="2" destOrd="0" presId="urn:microsoft.com/office/officeart/2005/8/layout/default"/>
    <dgm:cxn modelId="{86D01CAF-B76E-4247-B797-4786B2EE1FFC}" type="presParOf" srcId="{F85AB6C7-C4C2-844E-8890-A0A3665FB849}" destId="{6F4E755B-C8B0-E34D-BE2C-F98F65CCE0C3}" srcOrd="3" destOrd="0" presId="urn:microsoft.com/office/officeart/2005/8/layout/default"/>
    <dgm:cxn modelId="{87C09839-5D71-6246-8E61-4387D0F65EBE}" type="presParOf" srcId="{F85AB6C7-C4C2-844E-8890-A0A3665FB849}" destId="{0C592D4C-AE0B-3A4A-BD8F-CEEDE077475E}" srcOrd="4" destOrd="0" presId="urn:microsoft.com/office/officeart/2005/8/layout/default"/>
    <dgm:cxn modelId="{A0D1843D-DBA7-1445-AE24-8D2255EB4734}" type="presParOf" srcId="{F85AB6C7-C4C2-844E-8890-A0A3665FB849}" destId="{2B1DD484-7E4C-E849-9619-9915FB404E33}" srcOrd="5" destOrd="0" presId="urn:microsoft.com/office/officeart/2005/8/layout/default"/>
    <dgm:cxn modelId="{4DAD09E8-23E9-EA4C-BBD2-73E678AF480A}" type="presParOf" srcId="{F85AB6C7-C4C2-844E-8890-A0A3665FB849}" destId="{F72835B8-BF6D-C541-A2D8-225DFEA4FB77}" srcOrd="6" destOrd="0" presId="urn:microsoft.com/office/officeart/2005/8/layout/default"/>
    <dgm:cxn modelId="{03DC0EF1-E316-F846-BD5D-D6BCEE69EC90}" type="presParOf" srcId="{F85AB6C7-C4C2-844E-8890-A0A3665FB849}" destId="{40DFC5DF-8E37-EA46-8181-536ED85EA9BB}" srcOrd="7" destOrd="0" presId="urn:microsoft.com/office/officeart/2005/8/layout/default"/>
    <dgm:cxn modelId="{87D9AC3C-E5C2-654F-B738-00ECF6A36885}" type="presParOf" srcId="{F85AB6C7-C4C2-844E-8890-A0A3665FB849}" destId="{F3E28FAF-8B27-B44E-981E-DB5EDAB79603}" srcOrd="8" destOrd="0" presId="urn:microsoft.com/office/officeart/2005/8/layout/default"/>
    <dgm:cxn modelId="{C0845E7C-460A-4E47-8733-583880AB002E}" type="presParOf" srcId="{F85AB6C7-C4C2-844E-8890-A0A3665FB849}" destId="{E2EBA273-4557-9C4E-A1CD-3FB2646028F6}" srcOrd="9" destOrd="0" presId="urn:microsoft.com/office/officeart/2005/8/layout/default"/>
    <dgm:cxn modelId="{C6DD4DC1-3206-D449-A0C5-C7305D2D5B8A}" type="presParOf" srcId="{F85AB6C7-C4C2-844E-8890-A0A3665FB849}" destId="{E7CF10C5-F619-AD45-BAE1-E937B6617B9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8540AB-DC51-42E8-83B9-83FFCB9F2A49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90E9C5-D267-448F-96FC-241BAA40DEF0}">
      <dgm:prSet/>
      <dgm:spPr/>
      <dgm:t>
        <a:bodyPr/>
        <a:lstStyle/>
        <a:p>
          <a:r>
            <a:rPr lang="en-US"/>
            <a:t>Situation</a:t>
          </a:r>
        </a:p>
      </dgm:t>
    </dgm:pt>
    <dgm:pt modelId="{E92ACD7A-4124-4E17-A755-FD47D4C73B3A}" type="parTrans" cxnId="{FFC0E437-035B-44E0-8B1E-C37EF7E0BFEB}">
      <dgm:prSet/>
      <dgm:spPr/>
      <dgm:t>
        <a:bodyPr/>
        <a:lstStyle/>
        <a:p>
          <a:endParaRPr lang="en-US"/>
        </a:p>
      </dgm:t>
    </dgm:pt>
    <dgm:pt modelId="{608A2EB3-F7C6-446A-8FE1-03529CAEABF3}" type="sibTrans" cxnId="{FFC0E437-035B-44E0-8B1E-C37EF7E0BFEB}">
      <dgm:prSet/>
      <dgm:spPr/>
      <dgm:t>
        <a:bodyPr/>
        <a:lstStyle/>
        <a:p>
          <a:endParaRPr lang="en-US"/>
        </a:p>
      </dgm:t>
    </dgm:pt>
    <dgm:pt modelId="{621BB18B-75D9-49E3-8CC6-FB34ABDBF085}">
      <dgm:prSet/>
      <dgm:spPr/>
      <dgm:t>
        <a:bodyPr/>
        <a:lstStyle/>
        <a:p>
          <a:r>
            <a:rPr lang="en-US"/>
            <a:t>Broadband data is needed in homes now to provide a virtual path to learning as physical presence is not possible right now</a:t>
          </a:r>
        </a:p>
      </dgm:t>
    </dgm:pt>
    <dgm:pt modelId="{98C96420-EA11-4161-96D6-F1B5B3391BE1}" type="parTrans" cxnId="{5FD1F180-FA25-4B9E-97CA-59723B2BD9F2}">
      <dgm:prSet/>
      <dgm:spPr/>
      <dgm:t>
        <a:bodyPr/>
        <a:lstStyle/>
        <a:p>
          <a:endParaRPr lang="en-US"/>
        </a:p>
      </dgm:t>
    </dgm:pt>
    <dgm:pt modelId="{774A7008-10F2-4D1A-83A3-9AA28C33D85D}" type="sibTrans" cxnId="{5FD1F180-FA25-4B9E-97CA-59723B2BD9F2}">
      <dgm:prSet/>
      <dgm:spPr/>
      <dgm:t>
        <a:bodyPr/>
        <a:lstStyle/>
        <a:p>
          <a:endParaRPr lang="en-US"/>
        </a:p>
      </dgm:t>
    </dgm:pt>
    <dgm:pt modelId="{DF5B1AC7-CF82-4D3C-8DEC-E3B09E0D73CD}">
      <dgm:prSet/>
      <dgm:spPr/>
      <dgm:t>
        <a:bodyPr/>
        <a:lstStyle/>
        <a:p>
          <a:r>
            <a:rPr lang="en-US"/>
            <a:t>Answer</a:t>
          </a:r>
        </a:p>
      </dgm:t>
    </dgm:pt>
    <dgm:pt modelId="{B080377B-D615-4AFF-A229-2AC22D2B0688}" type="parTrans" cxnId="{8701A59C-F68D-4147-B64C-D7BB5AD20A99}">
      <dgm:prSet/>
      <dgm:spPr/>
      <dgm:t>
        <a:bodyPr/>
        <a:lstStyle/>
        <a:p>
          <a:endParaRPr lang="en-US"/>
        </a:p>
      </dgm:t>
    </dgm:pt>
    <dgm:pt modelId="{9B53B4BC-3131-4AE6-A810-E834DF8A6C0E}" type="sibTrans" cxnId="{8701A59C-F68D-4147-B64C-D7BB5AD20A99}">
      <dgm:prSet/>
      <dgm:spPr/>
      <dgm:t>
        <a:bodyPr/>
        <a:lstStyle/>
        <a:p>
          <a:endParaRPr lang="en-US"/>
        </a:p>
      </dgm:t>
    </dgm:pt>
    <dgm:pt modelId="{2172B56D-E7D9-418A-B33D-5AFFEB5C327E}">
      <dgm:prSet/>
      <dgm:spPr/>
      <dgm:t>
        <a:bodyPr/>
        <a:lstStyle/>
        <a:p>
          <a:r>
            <a:rPr lang="en-US" dirty="0"/>
            <a:t>Create a quick, secure, and reliable home data delivery systems for students and workers </a:t>
          </a:r>
          <a:r>
            <a:rPr lang="en-US" dirty="0" err="1"/>
            <a:t>ith</a:t>
          </a:r>
          <a:r>
            <a:rPr lang="en-US" dirty="0"/>
            <a:t> dedicated private networks</a:t>
          </a:r>
        </a:p>
      </dgm:t>
    </dgm:pt>
    <dgm:pt modelId="{8EF4D571-A6E0-451A-8A8D-B036E7548EEE}" type="parTrans" cxnId="{41F38E5A-9DBA-4104-8C19-36A10CC7E041}">
      <dgm:prSet/>
      <dgm:spPr/>
      <dgm:t>
        <a:bodyPr/>
        <a:lstStyle/>
        <a:p>
          <a:endParaRPr lang="en-US"/>
        </a:p>
      </dgm:t>
    </dgm:pt>
    <dgm:pt modelId="{E62F77DB-A633-4CB2-AC80-A00DC4612D4F}" type="sibTrans" cxnId="{41F38E5A-9DBA-4104-8C19-36A10CC7E041}">
      <dgm:prSet/>
      <dgm:spPr/>
      <dgm:t>
        <a:bodyPr/>
        <a:lstStyle/>
        <a:p>
          <a:endParaRPr lang="en-US"/>
        </a:p>
      </dgm:t>
    </dgm:pt>
    <dgm:pt modelId="{5B056E97-19E8-4212-B52E-E3BD100CD7FB}">
      <dgm:prSet/>
      <dgm:spPr/>
      <dgm:t>
        <a:bodyPr/>
        <a:lstStyle/>
        <a:p>
          <a:r>
            <a:rPr lang="en-US" dirty="0"/>
            <a:t>System is easy to use, fast, and safe for students</a:t>
          </a:r>
        </a:p>
      </dgm:t>
    </dgm:pt>
    <dgm:pt modelId="{5E71C8B1-5B11-4884-88B5-1812D80C17B1}" type="parTrans" cxnId="{165C0518-A4A1-43BC-952D-9A12A56966A8}">
      <dgm:prSet/>
      <dgm:spPr/>
      <dgm:t>
        <a:bodyPr/>
        <a:lstStyle/>
        <a:p>
          <a:endParaRPr lang="en-US"/>
        </a:p>
      </dgm:t>
    </dgm:pt>
    <dgm:pt modelId="{22BF8ADC-A80C-45DB-A2C6-E7F3604E56FC}" type="sibTrans" cxnId="{165C0518-A4A1-43BC-952D-9A12A56966A8}">
      <dgm:prSet/>
      <dgm:spPr/>
      <dgm:t>
        <a:bodyPr/>
        <a:lstStyle/>
        <a:p>
          <a:endParaRPr lang="en-US"/>
        </a:p>
      </dgm:t>
    </dgm:pt>
    <dgm:pt modelId="{79582833-7470-474B-B6F1-99853BEB6118}" type="pres">
      <dgm:prSet presAssocID="{708540AB-DC51-42E8-83B9-83FFCB9F2A49}" presName="Name0" presStyleCnt="0">
        <dgm:presLayoutVars>
          <dgm:dir/>
          <dgm:animLvl val="lvl"/>
          <dgm:resizeHandles val="exact"/>
        </dgm:presLayoutVars>
      </dgm:prSet>
      <dgm:spPr/>
    </dgm:pt>
    <dgm:pt modelId="{86DB86AD-DBD7-6F41-954B-A7F7D8DEE611}" type="pres">
      <dgm:prSet presAssocID="{DF5B1AC7-CF82-4D3C-8DEC-E3B09E0D73CD}" presName="boxAndChildren" presStyleCnt="0"/>
      <dgm:spPr/>
    </dgm:pt>
    <dgm:pt modelId="{EB7359DF-51A1-084B-A6AB-BF73FDEF4858}" type="pres">
      <dgm:prSet presAssocID="{DF5B1AC7-CF82-4D3C-8DEC-E3B09E0D73CD}" presName="parentTextBox" presStyleLbl="alignNode1" presStyleIdx="0" presStyleCnt="2"/>
      <dgm:spPr/>
    </dgm:pt>
    <dgm:pt modelId="{3DC84372-5E0B-D140-97DC-B0C2184C8374}" type="pres">
      <dgm:prSet presAssocID="{DF5B1AC7-CF82-4D3C-8DEC-E3B09E0D73CD}" presName="descendantBox" presStyleLbl="bgAccFollowNode1" presStyleIdx="0" presStyleCnt="2"/>
      <dgm:spPr/>
    </dgm:pt>
    <dgm:pt modelId="{E15B0EE1-6B0A-6545-BB74-199131E2699E}" type="pres">
      <dgm:prSet presAssocID="{608A2EB3-F7C6-446A-8FE1-03529CAEABF3}" presName="sp" presStyleCnt="0"/>
      <dgm:spPr/>
    </dgm:pt>
    <dgm:pt modelId="{16F92510-FDF8-BF40-89A1-06BC82320113}" type="pres">
      <dgm:prSet presAssocID="{5290E9C5-D267-448F-96FC-241BAA40DEF0}" presName="arrowAndChildren" presStyleCnt="0"/>
      <dgm:spPr/>
    </dgm:pt>
    <dgm:pt modelId="{2A811ECE-D58E-6E4F-88F1-F2607B33F518}" type="pres">
      <dgm:prSet presAssocID="{5290E9C5-D267-448F-96FC-241BAA40DEF0}" presName="parentTextArrow" presStyleLbl="node1" presStyleIdx="0" presStyleCnt="0"/>
      <dgm:spPr/>
    </dgm:pt>
    <dgm:pt modelId="{5B627999-13DD-4647-A1D2-28C30E89F6DA}" type="pres">
      <dgm:prSet presAssocID="{5290E9C5-D267-448F-96FC-241BAA40DEF0}" presName="arrow" presStyleLbl="alignNode1" presStyleIdx="1" presStyleCnt="2"/>
      <dgm:spPr/>
    </dgm:pt>
    <dgm:pt modelId="{9F3C7874-BA3D-FC40-B0FB-2CE3107030BC}" type="pres">
      <dgm:prSet presAssocID="{5290E9C5-D267-448F-96FC-241BAA40DEF0}" presName="descendantArrow" presStyleLbl="bgAccFollowNode1" presStyleIdx="1" presStyleCnt="2"/>
      <dgm:spPr/>
    </dgm:pt>
  </dgm:ptLst>
  <dgm:cxnLst>
    <dgm:cxn modelId="{1AD6FC00-47E2-D74D-BBEC-8081921C2249}" type="presOf" srcId="{5290E9C5-D267-448F-96FC-241BAA40DEF0}" destId="{2A811ECE-D58E-6E4F-88F1-F2607B33F518}" srcOrd="0" destOrd="0" presId="urn:microsoft.com/office/officeart/2016/7/layout/VerticalDownArrowProcess"/>
    <dgm:cxn modelId="{165C0518-A4A1-43BC-952D-9A12A56966A8}" srcId="{DF5B1AC7-CF82-4D3C-8DEC-E3B09E0D73CD}" destId="{5B056E97-19E8-4212-B52E-E3BD100CD7FB}" srcOrd="1" destOrd="0" parTransId="{5E71C8B1-5B11-4884-88B5-1812D80C17B1}" sibTransId="{22BF8ADC-A80C-45DB-A2C6-E7F3604E56FC}"/>
    <dgm:cxn modelId="{FFC0E437-035B-44E0-8B1E-C37EF7E0BFEB}" srcId="{708540AB-DC51-42E8-83B9-83FFCB9F2A49}" destId="{5290E9C5-D267-448F-96FC-241BAA40DEF0}" srcOrd="0" destOrd="0" parTransId="{E92ACD7A-4124-4E17-A755-FD47D4C73B3A}" sibTransId="{608A2EB3-F7C6-446A-8FE1-03529CAEABF3}"/>
    <dgm:cxn modelId="{6952EB40-33F8-2647-B918-BC2D95F8594D}" type="presOf" srcId="{5B056E97-19E8-4212-B52E-E3BD100CD7FB}" destId="{3DC84372-5E0B-D140-97DC-B0C2184C8374}" srcOrd="0" destOrd="1" presId="urn:microsoft.com/office/officeart/2016/7/layout/VerticalDownArrowProcess"/>
    <dgm:cxn modelId="{41F38E5A-9DBA-4104-8C19-36A10CC7E041}" srcId="{DF5B1AC7-CF82-4D3C-8DEC-E3B09E0D73CD}" destId="{2172B56D-E7D9-418A-B33D-5AFFEB5C327E}" srcOrd="0" destOrd="0" parTransId="{8EF4D571-A6E0-451A-8A8D-B036E7548EEE}" sibTransId="{E62F77DB-A633-4CB2-AC80-A00DC4612D4F}"/>
    <dgm:cxn modelId="{22E62165-5F3F-644E-BB89-DCD03D72D13F}" type="presOf" srcId="{708540AB-DC51-42E8-83B9-83FFCB9F2A49}" destId="{79582833-7470-474B-B6F1-99853BEB6118}" srcOrd="0" destOrd="0" presId="urn:microsoft.com/office/officeart/2016/7/layout/VerticalDownArrowProcess"/>
    <dgm:cxn modelId="{5FD1F180-FA25-4B9E-97CA-59723B2BD9F2}" srcId="{5290E9C5-D267-448F-96FC-241BAA40DEF0}" destId="{621BB18B-75D9-49E3-8CC6-FB34ABDBF085}" srcOrd="0" destOrd="0" parTransId="{98C96420-EA11-4161-96D6-F1B5B3391BE1}" sibTransId="{774A7008-10F2-4D1A-83A3-9AA28C33D85D}"/>
    <dgm:cxn modelId="{EE757185-DBC1-9541-AD16-ECDE2CAEE7D4}" type="presOf" srcId="{621BB18B-75D9-49E3-8CC6-FB34ABDBF085}" destId="{9F3C7874-BA3D-FC40-B0FB-2CE3107030BC}" srcOrd="0" destOrd="0" presId="urn:microsoft.com/office/officeart/2016/7/layout/VerticalDownArrowProcess"/>
    <dgm:cxn modelId="{DBBFF588-35B9-A34B-9E94-27F88789D746}" type="presOf" srcId="{DF5B1AC7-CF82-4D3C-8DEC-E3B09E0D73CD}" destId="{EB7359DF-51A1-084B-A6AB-BF73FDEF4858}" srcOrd="0" destOrd="0" presId="urn:microsoft.com/office/officeart/2016/7/layout/VerticalDownArrowProcess"/>
    <dgm:cxn modelId="{8701A59C-F68D-4147-B64C-D7BB5AD20A99}" srcId="{708540AB-DC51-42E8-83B9-83FFCB9F2A49}" destId="{DF5B1AC7-CF82-4D3C-8DEC-E3B09E0D73CD}" srcOrd="1" destOrd="0" parTransId="{B080377B-D615-4AFF-A229-2AC22D2B0688}" sibTransId="{9B53B4BC-3131-4AE6-A810-E834DF8A6C0E}"/>
    <dgm:cxn modelId="{58EA2ECA-F4DD-FF40-9859-D51C14F72B5A}" type="presOf" srcId="{2172B56D-E7D9-418A-B33D-5AFFEB5C327E}" destId="{3DC84372-5E0B-D140-97DC-B0C2184C8374}" srcOrd="0" destOrd="0" presId="urn:microsoft.com/office/officeart/2016/7/layout/VerticalDownArrowProcess"/>
    <dgm:cxn modelId="{578AE2E7-F450-C944-9EEF-BD96333849B1}" type="presOf" srcId="{5290E9C5-D267-448F-96FC-241BAA40DEF0}" destId="{5B627999-13DD-4647-A1D2-28C30E89F6DA}" srcOrd="1" destOrd="0" presId="urn:microsoft.com/office/officeart/2016/7/layout/VerticalDownArrowProcess"/>
    <dgm:cxn modelId="{18881B0A-9A00-BD4B-80C1-41AE5A15A040}" type="presParOf" srcId="{79582833-7470-474B-B6F1-99853BEB6118}" destId="{86DB86AD-DBD7-6F41-954B-A7F7D8DEE611}" srcOrd="0" destOrd="0" presId="urn:microsoft.com/office/officeart/2016/7/layout/VerticalDownArrowProcess"/>
    <dgm:cxn modelId="{971CFE0C-85B4-1B4E-A3D1-D3237DC48A9C}" type="presParOf" srcId="{86DB86AD-DBD7-6F41-954B-A7F7D8DEE611}" destId="{EB7359DF-51A1-084B-A6AB-BF73FDEF4858}" srcOrd="0" destOrd="0" presId="urn:microsoft.com/office/officeart/2016/7/layout/VerticalDownArrowProcess"/>
    <dgm:cxn modelId="{0EF71933-7F26-A44C-B271-902AC0F09214}" type="presParOf" srcId="{86DB86AD-DBD7-6F41-954B-A7F7D8DEE611}" destId="{3DC84372-5E0B-D140-97DC-B0C2184C8374}" srcOrd="1" destOrd="0" presId="urn:microsoft.com/office/officeart/2016/7/layout/VerticalDownArrowProcess"/>
    <dgm:cxn modelId="{3388F7EF-880D-764F-BCA7-F1BE3714DBB2}" type="presParOf" srcId="{79582833-7470-474B-B6F1-99853BEB6118}" destId="{E15B0EE1-6B0A-6545-BB74-199131E2699E}" srcOrd="1" destOrd="0" presId="urn:microsoft.com/office/officeart/2016/7/layout/VerticalDownArrowProcess"/>
    <dgm:cxn modelId="{BBC4DB33-18AF-E243-B17C-9D7D355888D2}" type="presParOf" srcId="{79582833-7470-474B-B6F1-99853BEB6118}" destId="{16F92510-FDF8-BF40-89A1-06BC82320113}" srcOrd="2" destOrd="0" presId="urn:microsoft.com/office/officeart/2016/7/layout/VerticalDownArrowProcess"/>
    <dgm:cxn modelId="{85BCB6C2-3784-3C45-9F13-D1D46A10409E}" type="presParOf" srcId="{16F92510-FDF8-BF40-89A1-06BC82320113}" destId="{2A811ECE-D58E-6E4F-88F1-F2607B33F518}" srcOrd="0" destOrd="0" presId="urn:microsoft.com/office/officeart/2016/7/layout/VerticalDownArrowProcess"/>
    <dgm:cxn modelId="{A74935EF-8B08-0542-A613-FD538DABCE85}" type="presParOf" srcId="{16F92510-FDF8-BF40-89A1-06BC82320113}" destId="{5B627999-13DD-4647-A1D2-28C30E89F6DA}" srcOrd="1" destOrd="0" presId="urn:microsoft.com/office/officeart/2016/7/layout/VerticalDownArrowProcess"/>
    <dgm:cxn modelId="{91044F45-DE2D-CE49-B3C6-B2AB96A30537}" type="presParOf" srcId="{16F92510-FDF8-BF40-89A1-06BC82320113}" destId="{9F3C7874-BA3D-FC40-B0FB-2CE3107030BC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50E72F-1EC0-4CA0-9013-FBB93DEE14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AABA07-EF40-48C0-AB60-984CB83C46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Community gets a high-speed network with sensor technology</a:t>
          </a:r>
        </a:p>
      </dgm:t>
    </dgm:pt>
    <dgm:pt modelId="{452484F0-B93A-4D93-98A0-E7BAE7023F1F}" type="parTrans" cxnId="{7945F71A-E88E-4434-94B9-45221E50FF3F}">
      <dgm:prSet/>
      <dgm:spPr/>
      <dgm:t>
        <a:bodyPr/>
        <a:lstStyle/>
        <a:p>
          <a:endParaRPr lang="en-US"/>
        </a:p>
      </dgm:t>
    </dgm:pt>
    <dgm:pt modelId="{35FF585E-EC0D-43A9-B694-224DB6D34DE8}" type="sibTrans" cxnId="{7945F71A-E88E-4434-94B9-45221E50FF3F}">
      <dgm:prSet/>
      <dgm:spPr/>
      <dgm:t>
        <a:bodyPr/>
        <a:lstStyle/>
        <a:p>
          <a:endParaRPr lang="en-US"/>
        </a:p>
      </dgm:t>
    </dgm:pt>
    <dgm:pt modelId="{A088578C-C179-4813-9BA7-50AB5C2508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Guaranteed throughput for internet access</a:t>
          </a:r>
        </a:p>
      </dgm:t>
    </dgm:pt>
    <dgm:pt modelId="{64B12873-3AE8-4305-B23A-9DD1C8E972AE}" type="parTrans" cxnId="{0C72E063-0259-4244-9F0D-0705B2B6FDE8}">
      <dgm:prSet/>
      <dgm:spPr/>
      <dgm:t>
        <a:bodyPr/>
        <a:lstStyle/>
        <a:p>
          <a:endParaRPr lang="en-US"/>
        </a:p>
      </dgm:t>
    </dgm:pt>
    <dgm:pt modelId="{0BE3C10D-75B7-47BF-8F86-2AECF606FDB8}" type="sibTrans" cxnId="{0C72E063-0259-4244-9F0D-0705B2B6FDE8}">
      <dgm:prSet/>
      <dgm:spPr/>
      <dgm:t>
        <a:bodyPr/>
        <a:lstStyle/>
        <a:p>
          <a:endParaRPr lang="en-US"/>
        </a:p>
      </dgm:t>
    </dgm:pt>
    <dgm:pt modelId="{6BAEA653-9E05-40F9-83B6-F775A01589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throttling down due to increased usage</a:t>
          </a:r>
        </a:p>
      </dgm:t>
    </dgm:pt>
    <dgm:pt modelId="{CEAB5DF8-A2AF-44D3-9116-2EEDB4413180}" type="parTrans" cxnId="{8146A8D5-3611-438B-8E8B-302D80CF3C5A}">
      <dgm:prSet/>
      <dgm:spPr/>
      <dgm:t>
        <a:bodyPr/>
        <a:lstStyle/>
        <a:p>
          <a:endParaRPr lang="en-US"/>
        </a:p>
      </dgm:t>
    </dgm:pt>
    <dgm:pt modelId="{1E030F4C-073D-4366-8DE6-3005DF4FB084}" type="sibTrans" cxnId="{8146A8D5-3611-438B-8E8B-302D80CF3C5A}">
      <dgm:prSet/>
      <dgm:spPr/>
      <dgm:t>
        <a:bodyPr/>
        <a:lstStyle/>
        <a:p>
          <a:endParaRPr lang="en-US"/>
        </a:p>
      </dgm:t>
    </dgm:pt>
    <dgm:pt modelId="{65972F6B-2D21-4B46-B07E-C9DF133741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 is covered by supporting MNO customers and anonymized sensor data</a:t>
          </a:r>
        </a:p>
      </dgm:t>
    </dgm:pt>
    <dgm:pt modelId="{49EF29D5-9A02-41CE-865D-A0D4E13CA495}" type="parTrans" cxnId="{25F3B14F-D5FD-465A-A6C4-D6FDC39C74CE}">
      <dgm:prSet/>
      <dgm:spPr/>
      <dgm:t>
        <a:bodyPr/>
        <a:lstStyle/>
        <a:p>
          <a:endParaRPr lang="en-US"/>
        </a:p>
      </dgm:t>
    </dgm:pt>
    <dgm:pt modelId="{C14C8815-FF06-43B2-9947-1DFA48A8A312}" type="sibTrans" cxnId="{25F3B14F-D5FD-465A-A6C4-D6FDC39C74CE}">
      <dgm:prSet/>
      <dgm:spPr/>
      <dgm:t>
        <a:bodyPr/>
        <a:lstStyle/>
        <a:p>
          <a:endParaRPr lang="en-US"/>
        </a:p>
      </dgm:t>
    </dgm:pt>
    <dgm:pt modelId="{B524872E-86C5-4BC7-9832-2154ABA97B5E}" type="pres">
      <dgm:prSet presAssocID="{9450E72F-1EC0-4CA0-9013-FBB93DEE14E2}" presName="root" presStyleCnt="0">
        <dgm:presLayoutVars>
          <dgm:dir/>
          <dgm:resizeHandles val="exact"/>
        </dgm:presLayoutVars>
      </dgm:prSet>
      <dgm:spPr/>
    </dgm:pt>
    <dgm:pt modelId="{4E2AD720-8532-46A3-8D37-1EB2F0665D93}" type="pres">
      <dgm:prSet presAssocID="{5EAABA07-EF40-48C0-AB60-984CB83C4683}" presName="compNode" presStyleCnt="0"/>
      <dgm:spPr/>
    </dgm:pt>
    <dgm:pt modelId="{14B9BBB2-42A6-49E5-AC30-A833791D0E68}" type="pres">
      <dgm:prSet presAssocID="{5EAABA07-EF40-48C0-AB60-984CB83C4683}" presName="bgRect" presStyleLbl="bgShp" presStyleIdx="0" presStyleCnt="4"/>
      <dgm:spPr/>
    </dgm:pt>
    <dgm:pt modelId="{2C2086D0-CF98-4532-8ED0-3318557D80C9}" type="pres">
      <dgm:prSet presAssocID="{5EAABA07-EF40-48C0-AB60-984CB83C46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4FA655D6-5B6A-4224-8277-93560F7810AE}" type="pres">
      <dgm:prSet presAssocID="{5EAABA07-EF40-48C0-AB60-984CB83C4683}" presName="spaceRect" presStyleCnt="0"/>
      <dgm:spPr/>
    </dgm:pt>
    <dgm:pt modelId="{B22C4E5E-D905-486C-AE47-17EED18A5967}" type="pres">
      <dgm:prSet presAssocID="{5EAABA07-EF40-48C0-AB60-984CB83C4683}" presName="parTx" presStyleLbl="revTx" presStyleIdx="0" presStyleCnt="4">
        <dgm:presLayoutVars>
          <dgm:chMax val="0"/>
          <dgm:chPref val="0"/>
        </dgm:presLayoutVars>
      </dgm:prSet>
      <dgm:spPr/>
    </dgm:pt>
    <dgm:pt modelId="{A822320F-9E30-40A3-A02C-B448674ED429}" type="pres">
      <dgm:prSet presAssocID="{35FF585E-EC0D-43A9-B694-224DB6D34DE8}" presName="sibTrans" presStyleCnt="0"/>
      <dgm:spPr/>
    </dgm:pt>
    <dgm:pt modelId="{0F47D29D-2C38-42A2-AD02-EBFD57C39F10}" type="pres">
      <dgm:prSet presAssocID="{A088578C-C179-4813-9BA7-50AB5C250895}" presName="compNode" presStyleCnt="0"/>
      <dgm:spPr/>
    </dgm:pt>
    <dgm:pt modelId="{636A1818-AD11-4BE9-928B-52A1E1A4AA64}" type="pres">
      <dgm:prSet presAssocID="{A088578C-C179-4813-9BA7-50AB5C250895}" presName="bgRect" presStyleLbl="bgShp" presStyleIdx="1" presStyleCnt="4"/>
      <dgm:spPr/>
    </dgm:pt>
    <dgm:pt modelId="{E630487A-7C3D-4342-8718-0CF396491E38}" type="pres">
      <dgm:prSet presAssocID="{A088578C-C179-4813-9BA7-50AB5C2508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8A39B50-B2B0-4531-B192-27686C170BFC}" type="pres">
      <dgm:prSet presAssocID="{A088578C-C179-4813-9BA7-50AB5C250895}" presName="spaceRect" presStyleCnt="0"/>
      <dgm:spPr/>
    </dgm:pt>
    <dgm:pt modelId="{258F9AA6-4992-4633-A43E-9889D831474B}" type="pres">
      <dgm:prSet presAssocID="{A088578C-C179-4813-9BA7-50AB5C250895}" presName="parTx" presStyleLbl="revTx" presStyleIdx="1" presStyleCnt="4">
        <dgm:presLayoutVars>
          <dgm:chMax val="0"/>
          <dgm:chPref val="0"/>
        </dgm:presLayoutVars>
      </dgm:prSet>
      <dgm:spPr/>
    </dgm:pt>
    <dgm:pt modelId="{A736776C-82C4-4FC7-B8B1-C3D1AC9AECDD}" type="pres">
      <dgm:prSet presAssocID="{0BE3C10D-75B7-47BF-8F86-2AECF606FDB8}" presName="sibTrans" presStyleCnt="0"/>
      <dgm:spPr/>
    </dgm:pt>
    <dgm:pt modelId="{C84BCDC9-66A3-48D3-AD03-5DDCE5EC879B}" type="pres">
      <dgm:prSet presAssocID="{6BAEA653-9E05-40F9-83B6-F775A01589CA}" presName="compNode" presStyleCnt="0"/>
      <dgm:spPr/>
    </dgm:pt>
    <dgm:pt modelId="{A1D0BABC-F905-48AE-94A9-6EDDB9956E00}" type="pres">
      <dgm:prSet presAssocID="{6BAEA653-9E05-40F9-83B6-F775A01589CA}" presName="bgRect" presStyleLbl="bgShp" presStyleIdx="2" presStyleCnt="4"/>
      <dgm:spPr/>
    </dgm:pt>
    <dgm:pt modelId="{29C0F232-8489-46D1-BAAF-FD5BFA37517C}" type="pres">
      <dgm:prSet presAssocID="{6BAEA653-9E05-40F9-83B6-F775A01589C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D1F72BDC-F29C-44DB-A968-E7C2371B544D}" type="pres">
      <dgm:prSet presAssocID="{6BAEA653-9E05-40F9-83B6-F775A01589CA}" presName="spaceRect" presStyleCnt="0"/>
      <dgm:spPr/>
    </dgm:pt>
    <dgm:pt modelId="{4C55B831-EFE1-4F2A-A759-D1F0F1EF485A}" type="pres">
      <dgm:prSet presAssocID="{6BAEA653-9E05-40F9-83B6-F775A01589CA}" presName="parTx" presStyleLbl="revTx" presStyleIdx="2" presStyleCnt="4">
        <dgm:presLayoutVars>
          <dgm:chMax val="0"/>
          <dgm:chPref val="0"/>
        </dgm:presLayoutVars>
      </dgm:prSet>
      <dgm:spPr/>
    </dgm:pt>
    <dgm:pt modelId="{0615D6B9-02BD-42CA-BCC5-0550E39BC9B0}" type="pres">
      <dgm:prSet presAssocID="{1E030F4C-073D-4366-8DE6-3005DF4FB084}" presName="sibTrans" presStyleCnt="0"/>
      <dgm:spPr/>
    </dgm:pt>
    <dgm:pt modelId="{C8DC8577-C5C0-44AD-BFAD-70CD63AD0F07}" type="pres">
      <dgm:prSet presAssocID="{65972F6B-2D21-4B46-B07E-C9DF13374193}" presName="compNode" presStyleCnt="0"/>
      <dgm:spPr/>
    </dgm:pt>
    <dgm:pt modelId="{6306D808-812F-4723-92F2-1B09ECE94E66}" type="pres">
      <dgm:prSet presAssocID="{65972F6B-2D21-4B46-B07E-C9DF13374193}" presName="bgRect" presStyleLbl="bgShp" presStyleIdx="3" presStyleCnt="4"/>
      <dgm:spPr/>
    </dgm:pt>
    <dgm:pt modelId="{2C89A399-84D0-4A16-90EE-44F39C337E01}" type="pres">
      <dgm:prSet presAssocID="{65972F6B-2D21-4B46-B07E-C9DF133741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7B0C07B-FFCA-4CFB-A913-87F3E1EDEE45}" type="pres">
      <dgm:prSet presAssocID="{65972F6B-2D21-4B46-B07E-C9DF13374193}" presName="spaceRect" presStyleCnt="0"/>
      <dgm:spPr/>
    </dgm:pt>
    <dgm:pt modelId="{44B6CB7C-620F-4C33-A9B4-13BF03872605}" type="pres">
      <dgm:prSet presAssocID="{65972F6B-2D21-4B46-B07E-C9DF1337419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945F71A-E88E-4434-94B9-45221E50FF3F}" srcId="{9450E72F-1EC0-4CA0-9013-FBB93DEE14E2}" destId="{5EAABA07-EF40-48C0-AB60-984CB83C4683}" srcOrd="0" destOrd="0" parTransId="{452484F0-B93A-4D93-98A0-E7BAE7023F1F}" sibTransId="{35FF585E-EC0D-43A9-B694-224DB6D34DE8}"/>
    <dgm:cxn modelId="{EBC9DB48-6B40-4672-93C1-B4F70FED2F8A}" type="presOf" srcId="{9450E72F-1EC0-4CA0-9013-FBB93DEE14E2}" destId="{B524872E-86C5-4BC7-9832-2154ABA97B5E}" srcOrd="0" destOrd="0" presId="urn:microsoft.com/office/officeart/2018/2/layout/IconVerticalSolidList"/>
    <dgm:cxn modelId="{25F3B14F-D5FD-465A-A6C4-D6FDC39C74CE}" srcId="{9450E72F-1EC0-4CA0-9013-FBB93DEE14E2}" destId="{65972F6B-2D21-4B46-B07E-C9DF13374193}" srcOrd="3" destOrd="0" parTransId="{49EF29D5-9A02-41CE-865D-A0D4E13CA495}" sibTransId="{C14C8815-FF06-43B2-9947-1DFA48A8A312}"/>
    <dgm:cxn modelId="{0C72E063-0259-4244-9F0D-0705B2B6FDE8}" srcId="{9450E72F-1EC0-4CA0-9013-FBB93DEE14E2}" destId="{A088578C-C179-4813-9BA7-50AB5C250895}" srcOrd="1" destOrd="0" parTransId="{64B12873-3AE8-4305-B23A-9DD1C8E972AE}" sibTransId="{0BE3C10D-75B7-47BF-8F86-2AECF606FDB8}"/>
    <dgm:cxn modelId="{019371D0-B007-481F-A23C-9BE1BF7F0740}" type="presOf" srcId="{6BAEA653-9E05-40F9-83B6-F775A01589CA}" destId="{4C55B831-EFE1-4F2A-A759-D1F0F1EF485A}" srcOrd="0" destOrd="0" presId="urn:microsoft.com/office/officeart/2018/2/layout/IconVerticalSolidList"/>
    <dgm:cxn modelId="{8146A8D5-3611-438B-8E8B-302D80CF3C5A}" srcId="{9450E72F-1EC0-4CA0-9013-FBB93DEE14E2}" destId="{6BAEA653-9E05-40F9-83B6-F775A01589CA}" srcOrd="2" destOrd="0" parTransId="{CEAB5DF8-A2AF-44D3-9116-2EEDB4413180}" sibTransId="{1E030F4C-073D-4366-8DE6-3005DF4FB084}"/>
    <dgm:cxn modelId="{8F4961DC-A504-463F-8658-4BC9DB396D69}" type="presOf" srcId="{65972F6B-2D21-4B46-B07E-C9DF13374193}" destId="{44B6CB7C-620F-4C33-A9B4-13BF03872605}" srcOrd="0" destOrd="0" presId="urn:microsoft.com/office/officeart/2018/2/layout/IconVerticalSolidList"/>
    <dgm:cxn modelId="{880F43EE-3924-4360-88D3-3AF8992AEA8A}" type="presOf" srcId="{A088578C-C179-4813-9BA7-50AB5C250895}" destId="{258F9AA6-4992-4633-A43E-9889D831474B}" srcOrd="0" destOrd="0" presId="urn:microsoft.com/office/officeart/2018/2/layout/IconVerticalSolidList"/>
    <dgm:cxn modelId="{8234D5F4-2F1D-4240-A9EF-DA6027BE6F81}" type="presOf" srcId="{5EAABA07-EF40-48C0-AB60-984CB83C4683}" destId="{B22C4E5E-D905-486C-AE47-17EED18A5967}" srcOrd="0" destOrd="0" presId="urn:microsoft.com/office/officeart/2018/2/layout/IconVerticalSolidList"/>
    <dgm:cxn modelId="{6713C9C3-FD5A-40E8-AECE-1094864C4AC2}" type="presParOf" srcId="{B524872E-86C5-4BC7-9832-2154ABA97B5E}" destId="{4E2AD720-8532-46A3-8D37-1EB2F0665D93}" srcOrd="0" destOrd="0" presId="urn:microsoft.com/office/officeart/2018/2/layout/IconVerticalSolidList"/>
    <dgm:cxn modelId="{7974C927-9AC5-499C-BADB-0267DEA05BED}" type="presParOf" srcId="{4E2AD720-8532-46A3-8D37-1EB2F0665D93}" destId="{14B9BBB2-42A6-49E5-AC30-A833791D0E68}" srcOrd="0" destOrd="0" presId="urn:microsoft.com/office/officeart/2018/2/layout/IconVerticalSolidList"/>
    <dgm:cxn modelId="{921077E6-A806-4331-A68D-907A9E33A634}" type="presParOf" srcId="{4E2AD720-8532-46A3-8D37-1EB2F0665D93}" destId="{2C2086D0-CF98-4532-8ED0-3318557D80C9}" srcOrd="1" destOrd="0" presId="urn:microsoft.com/office/officeart/2018/2/layout/IconVerticalSolidList"/>
    <dgm:cxn modelId="{F1ADF4CC-4D36-4EB3-B877-28FF6930D5F9}" type="presParOf" srcId="{4E2AD720-8532-46A3-8D37-1EB2F0665D93}" destId="{4FA655D6-5B6A-4224-8277-93560F7810AE}" srcOrd="2" destOrd="0" presId="urn:microsoft.com/office/officeart/2018/2/layout/IconVerticalSolidList"/>
    <dgm:cxn modelId="{B7C633B5-0D21-43DD-9900-45473164CF18}" type="presParOf" srcId="{4E2AD720-8532-46A3-8D37-1EB2F0665D93}" destId="{B22C4E5E-D905-486C-AE47-17EED18A5967}" srcOrd="3" destOrd="0" presId="urn:microsoft.com/office/officeart/2018/2/layout/IconVerticalSolidList"/>
    <dgm:cxn modelId="{91DF4C17-474B-4FEB-8E5B-7E1F248DC8EB}" type="presParOf" srcId="{B524872E-86C5-4BC7-9832-2154ABA97B5E}" destId="{A822320F-9E30-40A3-A02C-B448674ED429}" srcOrd="1" destOrd="0" presId="urn:microsoft.com/office/officeart/2018/2/layout/IconVerticalSolidList"/>
    <dgm:cxn modelId="{CD371416-9974-46E1-A924-7842A60E445E}" type="presParOf" srcId="{B524872E-86C5-4BC7-9832-2154ABA97B5E}" destId="{0F47D29D-2C38-42A2-AD02-EBFD57C39F10}" srcOrd="2" destOrd="0" presId="urn:microsoft.com/office/officeart/2018/2/layout/IconVerticalSolidList"/>
    <dgm:cxn modelId="{3D1FDAEC-ECF2-48BC-80D2-ECD0DC426D34}" type="presParOf" srcId="{0F47D29D-2C38-42A2-AD02-EBFD57C39F10}" destId="{636A1818-AD11-4BE9-928B-52A1E1A4AA64}" srcOrd="0" destOrd="0" presId="urn:microsoft.com/office/officeart/2018/2/layout/IconVerticalSolidList"/>
    <dgm:cxn modelId="{A8C95888-081E-4C4F-BC58-616FDBACF091}" type="presParOf" srcId="{0F47D29D-2C38-42A2-AD02-EBFD57C39F10}" destId="{E630487A-7C3D-4342-8718-0CF396491E38}" srcOrd="1" destOrd="0" presId="urn:microsoft.com/office/officeart/2018/2/layout/IconVerticalSolidList"/>
    <dgm:cxn modelId="{60949738-1087-406B-9F1C-1DD29667D74D}" type="presParOf" srcId="{0F47D29D-2C38-42A2-AD02-EBFD57C39F10}" destId="{78A39B50-B2B0-4531-B192-27686C170BFC}" srcOrd="2" destOrd="0" presId="urn:microsoft.com/office/officeart/2018/2/layout/IconVerticalSolidList"/>
    <dgm:cxn modelId="{74D7101A-2183-4AAF-B881-4F89FDD4A4FD}" type="presParOf" srcId="{0F47D29D-2C38-42A2-AD02-EBFD57C39F10}" destId="{258F9AA6-4992-4633-A43E-9889D831474B}" srcOrd="3" destOrd="0" presId="urn:microsoft.com/office/officeart/2018/2/layout/IconVerticalSolidList"/>
    <dgm:cxn modelId="{E9229B29-B9BB-4AF1-B46D-23F074698DEF}" type="presParOf" srcId="{B524872E-86C5-4BC7-9832-2154ABA97B5E}" destId="{A736776C-82C4-4FC7-B8B1-C3D1AC9AECDD}" srcOrd="3" destOrd="0" presId="urn:microsoft.com/office/officeart/2018/2/layout/IconVerticalSolidList"/>
    <dgm:cxn modelId="{81FEEC86-DA7B-4002-A316-9288C18D144C}" type="presParOf" srcId="{B524872E-86C5-4BC7-9832-2154ABA97B5E}" destId="{C84BCDC9-66A3-48D3-AD03-5DDCE5EC879B}" srcOrd="4" destOrd="0" presId="urn:microsoft.com/office/officeart/2018/2/layout/IconVerticalSolidList"/>
    <dgm:cxn modelId="{E4C3B863-E1CA-4E66-BC93-F6987A7FF348}" type="presParOf" srcId="{C84BCDC9-66A3-48D3-AD03-5DDCE5EC879B}" destId="{A1D0BABC-F905-48AE-94A9-6EDDB9956E00}" srcOrd="0" destOrd="0" presId="urn:microsoft.com/office/officeart/2018/2/layout/IconVerticalSolidList"/>
    <dgm:cxn modelId="{438538A5-C08E-4C1C-9017-2FF444B3EB3D}" type="presParOf" srcId="{C84BCDC9-66A3-48D3-AD03-5DDCE5EC879B}" destId="{29C0F232-8489-46D1-BAAF-FD5BFA37517C}" srcOrd="1" destOrd="0" presId="urn:microsoft.com/office/officeart/2018/2/layout/IconVerticalSolidList"/>
    <dgm:cxn modelId="{0D92C947-29CE-4CC4-B57C-EE2E60A16F97}" type="presParOf" srcId="{C84BCDC9-66A3-48D3-AD03-5DDCE5EC879B}" destId="{D1F72BDC-F29C-44DB-A968-E7C2371B544D}" srcOrd="2" destOrd="0" presId="urn:microsoft.com/office/officeart/2018/2/layout/IconVerticalSolidList"/>
    <dgm:cxn modelId="{04ADB63D-C3AE-450D-87F2-3AD16311EE12}" type="presParOf" srcId="{C84BCDC9-66A3-48D3-AD03-5DDCE5EC879B}" destId="{4C55B831-EFE1-4F2A-A759-D1F0F1EF485A}" srcOrd="3" destOrd="0" presId="urn:microsoft.com/office/officeart/2018/2/layout/IconVerticalSolidList"/>
    <dgm:cxn modelId="{42DC3A2B-0421-44A1-AEAB-BCBA4ECA7AE5}" type="presParOf" srcId="{B524872E-86C5-4BC7-9832-2154ABA97B5E}" destId="{0615D6B9-02BD-42CA-BCC5-0550E39BC9B0}" srcOrd="5" destOrd="0" presId="urn:microsoft.com/office/officeart/2018/2/layout/IconVerticalSolidList"/>
    <dgm:cxn modelId="{22B60C5B-96B5-492F-B65E-D2956D1ABEEC}" type="presParOf" srcId="{B524872E-86C5-4BC7-9832-2154ABA97B5E}" destId="{C8DC8577-C5C0-44AD-BFAD-70CD63AD0F07}" srcOrd="6" destOrd="0" presId="urn:microsoft.com/office/officeart/2018/2/layout/IconVerticalSolidList"/>
    <dgm:cxn modelId="{598B96CF-09F9-4F7E-BBD5-C882A1187407}" type="presParOf" srcId="{C8DC8577-C5C0-44AD-BFAD-70CD63AD0F07}" destId="{6306D808-812F-4723-92F2-1B09ECE94E66}" srcOrd="0" destOrd="0" presId="urn:microsoft.com/office/officeart/2018/2/layout/IconVerticalSolidList"/>
    <dgm:cxn modelId="{113ABED8-0A96-4E61-8829-181DFBC5B625}" type="presParOf" srcId="{C8DC8577-C5C0-44AD-BFAD-70CD63AD0F07}" destId="{2C89A399-84D0-4A16-90EE-44F39C337E01}" srcOrd="1" destOrd="0" presId="urn:microsoft.com/office/officeart/2018/2/layout/IconVerticalSolidList"/>
    <dgm:cxn modelId="{69F7A0E8-CE82-4476-91C8-36F3384EA1BF}" type="presParOf" srcId="{C8DC8577-C5C0-44AD-BFAD-70CD63AD0F07}" destId="{87B0C07B-FFCA-4CFB-A913-87F3E1EDEE45}" srcOrd="2" destOrd="0" presId="urn:microsoft.com/office/officeart/2018/2/layout/IconVerticalSolidList"/>
    <dgm:cxn modelId="{105C8255-FBDC-4DE8-8066-DA4AA7F56F6F}" type="presParOf" srcId="{C8DC8577-C5C0-44AD-BFAD-70CD63AD0F07}" destId="{44B6CB7C-620F-4C33-A9B4-13BF038726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E1E2CB-7EB3-A44C-B4F5-C6EA99A445D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</dgm:pt>
    <dgm:pt modelId="{92EB5994-F58B-C14C-9AFA-BB2B5E29F662}">
      <dgm:prSet phldrT="[Text]"/>
      <dgm:spPr/>
      <dgm:t>
        <a:bodyPr/>
        <a:lstStyle/>
        <a:p>
          <a:pPr>
            <a:spcBef>
              <a:spcPts val="1200"/>
            </a:spcBef>
            <a:spcAft>
              <a:spcPts val="0"/>
            </a:spcAft>
          </a:pPr>
          <a:r>
            <a:rPr lang="en-US" dirty="0"/>
            <a:t>Engage</a:t>
          </a:r>
        </a:p>
      </dgm:t>
    </dgm:pt>
    <dgm:pt modelId="{2D7C536F-C2E9-5D4C-A375-41087EAB97DD}" type="parTrans" cxnId="{502CF0D7-9AE4-4346-BB9C-A7C7DD00AD80}">
      <dgm:prSet/>
      <dgm:spPr/>
      <dgm:t>
        <a:bodyPr/>
        <a:lstStyle/>
        <a:p>
          <a:endParaRPr lang="en-US"/>
        </a:p>
      </dgm:t>
    </dgm:pt>
    <dgm:pt modelId="{0343358B-538E-7040-BA97-E7FF92C04BCD}" type="sibTrans" cxnId="{502CF0D7-9AE4-4346-BB9C-A7C7DD00AD80}">
      <dgm:prSet/>
      <dgm:spPr/>
      <dgm:t>
        <a:bodyPr/>
        <a:lstStyle/>
        <a:p>
          <a:endParaRPr lang="en-US"/>
        </a:p>
      </dgm:t>
    </dgm:pt>
    <dgm:pt modelId="{3E049B2B-61D2-3B4E-9347-0D6407E63489}">
      <dgm:prSet phldrT="[Text]"/>
      <dgm:spPr/>
      <dgm:t>
        <a:bodyPr/>
        <a:lstStyle/>
        <a:p>
          <a:r>
            <a:rPr lang="en-US" dirty="0"/>
            <a:t>Develop a Policy</a:t>
          </a:r>
        </a:p>
      </dgm:t>
    </dgm:pt>
    <dgm:pt modelId="{9BCED2FF-A96F-9C44-983A-C59791B4A9A3}" type="parTrans" cxnId="{B1D8D78B-FEF1-1E40-898C-8B64081EDBA1}">
      <dgm:prSet/>
      <dgm:spPr/>
      <dgm:t>
        <a:bodyPr/>
        <a:lstStyle/>
        <a:p>
          <a:endParaRPr lang="en-US"/>
        </a:p>
      </dgm:t>
    </dgm:pt>
    <dgm:pt modelId="{E2624B6C-94BD-994C-A7C8-B29A3C56052E}" type="sibTrans" cxnId="{B1D8D78B-FEF1-1E40-898C-8B64081EDBA1}">
      <dgm:prSet/>
      <dgm:spPr/>
      <dgm:t>
        <a:bodyPr/>
        <a:lstStyle/>
        <a:p>
          <a:endParaRPr lang="en-US"/>
        </a:p>
      </dgm:t>
    </dgm:pt>
    <dgm:pt modelId="{483D5253-C390-F745-A2FA-7F0690BB5771}">
      <dgm:prSet phldrT="[Text]"/>
      <dgm:spPr/>
      <dgm:t>
        <a:bodyPr/>
        <a:lstStyle/>
        <a:p>
          <a:r>
            <a:rPr lang="en-US" dirty="0"/>
            <a:t>Community Smart City Needs</a:t>
          </a:r>
        </a:p>
      </dgm:t>
    </dgm:pt>
    <dgm:pt modelId="{87DBB58D-0718-3F4E-B425-5D5C3591CD9A}" type="parTrans" cxnId="{D8066812-D820-244B-8B49-D19D7AFB605D}">
      <dgm:prSet/>
      <dgm:spPr/>
      <dgm:t>
        <a:bodyPr/>
        <a:lstStyle/>
        <a:p>
          <a:endParaRPr lang="en-US"/>
        </a:p>
      </dgm:t>
    </dgm:pt>
    <dgm:pt modelId="{8A5FF27A-BAD0-914C-8696-B6BDFFCC0D47}" type="sibTrans" cxnId="{D8066812-D820-244B-8B49-D19D7AFB605D}">
      <dgm:prSet/>
      <dgm:spPr/>
      <dgm:t>
        <a:bodyPr/>
        <a:lstStyle/>
        <a:p>
          <a:endParaRPr lang="en-US"/>
        </a:p>
      </dgm:t>
    </dgm:pt>
    <dgm:pt modelId="{802459A6-9517-EC4A-A6B1-F4886711EA14}">
      <dgm:prSet phldrT="[Text]"/>
      <dgm:spPr/>
      <dgm:t>
        <a:bodyPr/>
        <a:lstStyle/>
        <a:p>
          <a:r>
            <a:rPr lang="en-US"/>
            <a:t>Study the people, businesses, and visitors</a:t>
          </a:r>
        </a:p>
      </dgm:t>
    </dgm:pt>
    <dgm:pt modelId="{A98CDAE5-5BB4-CD4A-8D21-B1196EB03743}" type="parTrans" cxnId="{91817A04-9A4C-6C40-AE0E-2152AC7FFCA9}">
      <dgm:prSet/>
      <dgm:spPr/>
      <dgm:t>
        <a:bodyPr/>
        <a:lstStyle/>
        <a:p>
          <a:endParaRPr lang="en-US"/>
        </a:p>
      </dgm:t>
    </dgm:pt>
    <dgm:pt modelId="{5CA908DC-D19C-EC4B-9FB0-5FB20102D140}" type="sibTrans" cxnId="{91817A04-9A4C-6C40-AE0E-2152AC7FFCA9}">
      <dgm:prSet/>
      <dgm:spPr/>
      <dgm:t>
        <a:bodyPr/>
        <a:lstStyle/>
        <a:p>
          <a:endParaRPr lang="en-US"/>
        </a:p>
      </dgm:t>
    </dgm:pt>
    <dgm:pt modelId="{97D32A13-BCD9-B64A-B8F6-22348630B1C7}">
      <dgm:prSet phldrT="[Text]"/>
      <dgm:spPr/>
      <dgm:t>
        <a:bodyPr/>
        <a:lstStyle/>
        <a:p>
          <a:r>
            <a:rPr lang="en-US"/>
            <a:t>Define Roles and Requirements, Strategies and Objectives</a:t>
          </a:r>
        </a:p>
      </dgm:t>
    </dgm:pt>
    <dgm:pt modelId="{F36098E5-F359-9F4D-83EE-8412BB1F4B73}" type="parTrans" cxnId="{E6CE77F0-4295-6F43-B1DA-8E4F8A8AEA4C}">
      <dgm:prSet/>
      <dgm:spPr/>
      <dgm:t>
        <a:bodyPr/>
        <a:lstStyle/>
        <a:p>
          <a:endParaRPr lang="en-US"/>
        </a:p>
      </dgm:t>
    </dgm:pt>
    <dgm:pt modelId="{746843E8-2B99-3841-8A7C-18A91F27063B}" type="sibTrans" cxnId="{E6CE77F0-4295-6F43-B1DA-8E4F8A8AEA4C}">
      <dgm:prSet/>
      <dgm:spPr/>
      <dgm:t>
        <a:bodyPr/>
        <a:lstStyle/>
        <a:p>
          <a:endParaRPr lang="en-US"/>
        </a:p>
      </dgm:t>
    </dgm:pt>
    <dgm:pt modelId="{FEF702CA-0A50-0847-B619-C94D726FFB11}">
      <dgm:prSet phldrT="[Text]"/>
      <dgm:spPr/>
      <dgm:t>
        <a:bodyPr/>
        <a:lstStyle/>
        <a:p>
          <a:r>
            <a:rPr lang="en-US"/>
            <a:t>Transportation, Health, Sensors, Mobility, Data, Security</a:t>
          </a:r>
        </a:p>
      </dgm:t>
    </dgm:pt>
    <dgm:pt modelId="{B7B6ED1E-EA66-514C-A352-89A279436872}" type="parTrans" cxnId="{BE838F9F-B981-F244-981E-0F2A969DF803}">
      <dgm:prSet/>
      <dgm:spPr/>
      <dgm:t>
        <a:bodyPr/>
        <a:lstStyle/>
        <a:p>
          <a:endParaRPr lang="en-US"/>
        </a:p>
      </dgm:t>
    </dgm:pt>
    <dgm:pt modelId="{8A97C595-EF14-B54A-B980-32C9850433D7}" type="sibTrans" cxnId="{BE838F9F-B981-F244-981E-0F2A969DF803}">
      <dgm:prSet/>
      <dgm:spPr/>
      <dgm:t>
        <a:bodyPr/>
        <a:lstStyle/>
        <a:p>
          <a:endParaRPr lang="en-US"/>
        </a:p>
      </dgm:t>
    </dgm:pt>
    <dgm:pt modelId="{72B59DC1-54EF-8749-BCD8-2E5CD7272C59}" type="pres">
      <dgm:prSet presAssocID="{5FE1E2CB-7EB3-A44C-B4F5-C6EA99A445D0}" presName="Name0" presStyleCnt="0">
        <dgm:presLayoutVars>
          <dgm:dir/>
          <dgm:animLvl val="lvl"/>
          <dgm:resizeHandles val="exact"/>
        </dgm:presLayoutVars>
      </dgm:prSet>
      <dgm:spPr/>
    </dgm:pt>
    <dgm:pt modelId="{A30F575B-5E40-C747-BC3E-63D7CAB854B7}" type="pres">
      <dgm:prSet presAssocID="{483D5253-C390-F745-A2FA-7F0690BB5771}" presName="boxAndChildren" presStyleCnt="0"/>
      <dgm:spPr/>
    </dgm:pt>
    <dgm:pt modelId="{75816C24-436A-F142-9F6A-79A213E7A72A}" type="pres">
      <dgm:prSet presAssocID="{483D5253-C390-F745-A2FA-7F0690BB5771}" presName="parentTextBox" presStyleLbl="alignNode1" presStyleIdx="0" presStyleCnt="3"/>
      <dgm:spPr/>
    </dgm:pt>
    <dgm:pt modelId="{54406557-0B28-894E-A7EE-4202A28EE594}" type="pres">
      <dgm:prSet presAssocID="{483D5253-C390-F745-A2FA-7F0690BB5771}" presName="descendantBox" presStyleLbl="bgAccFollowNode1" presStyleIdx="0" presStyleCnt="3"/>
      <dgm:spPr/>
    </dgm:pt>
    <dgm:pt modelId="{3F4D0317-F5CA-1044-92CE-67B581F2BF1C}" type="pres">
      <dgm:prSet presAssocID="{E2624B6C-94BD-994C-A7C8-B29A3C56052E}" presName="sp" presStyleCnt="0"/>
      <dgm:spPr/>
    </dgm:pt>
    <dgm:pt modelId="{8003033C-48B7-5348-83BC-BE5038DB6582}" type="pres">
      <dgm:prSet presAssocID="{3E049B2B-61D2-3B4E-9347-0D6407E63489}" presName="arrowAndChildren" presStyleCnt="0"/>
      <dgm:spPr/>
    </dgm:pt>
    <dgm:pt modelId="{DBCF96F7-B358-AD4B-B00A-5D2CB904DD97}" type="pres">
      <dgm:prSet presAssocID="{3E049B2B-61D2-3B4E-9347-0D6407E63489}" presName="parentTextArrow" presStyleLbl="node1" presStyleIdx="0" presStyleCnt="0"/>
      <dgm:spPr/>
    </dgm:pt>
    <dgm:pt modelId="{559376D5-3C2B-3944-82B0-1C16E12AF51B}" type="pres">
      <dgm:prSet presAssocID="{3E049B2B-61D2-3B4E-9347-0D6407E63489}" presName="arrow" presStyleLbl="alignNode1" presStyleIdx="1" presStyleCnt="3"/>
      <dgm:spPr/>
    </dgm:pt>
    <dgm:pt modelId="{CA154C84-AFAA-204A-9317-847A8D865C09}" type="pres">
      <dgm:prSet presAssocID="{3E049B2B-61D2-3B4E-9347-0D6407E63489}" presName="descendantArrow" presStyleLbl="bgAccFollowNode1" presStyleIdx="1" presStyleCnt="3"/>
      <dgm:spPr/>
    </dgm:pt>
    <dgm:pt modelId="{A0F95123-AB45-744E-9013-5814B3324D39}" type="pres">
      <dgm:prSet presAssocID="{0343358B-538E-7040-BA97-E7FF92C04BCD}" presName="sp" presStyleCnt="0"/>
      <dgm:spPr/>
    </dgm:pt>
    <dgm:pt modelId="{665A2B9E-D2ED-F547-B2C9-7EBBD8FFCF99}" type="pres">
      <dgm:prSet presAssocID="{92EB5994-F58B-C14C-9AFA-BB2B5E29F662}" presName="arrowAndChildren" presStyleCnt="0"/>
      <dgm:spPr/>
    </dgm:pt>
    <dgm:pt modelId="{FAD47F8E-D7BE-6244-BEE0-C5EBDA61A312}" type="pres">
      <dgm:prSet presAssocID="{92EB5994-F58B-C14C-9AFA-BB2B5E29F662}" presName="parentTextArrow" presStyleLbl="node1" presStyleIdx="0" presStyleCnt="0"/>
      <dgm:spPr/>
    </dgm:pt>
    <dgm:pt modelId="{0F14B7F7-B8E3-DD44-A450-1C67166B1806}" type="pres">
      <dgm:prSet presAssocID="{92EB5994-F58B-C14C-9AFA-BB2B5E29F662}" presName="arrow" presStyleLbl="alignNode1" presStyleIdx="2" presStyleCnt="3"/>
      <dgm:spPr/>
    </dgm:pt>
    <dgm:pt modelId="{69AB3377-BE3C-9749-AFB9-5191866C4674}" type="pres">
      <dgm:prSet presAssocID="{92EB5994-F58B-C14C-9AFA-BB2B5E29F662}" presName="descendantArrow" presStyleLbl="bgAccFollowNode1" presStyleIdx="2" presStyleCnt="3"/>
      <dgm:spPr/>
    </dgm:pt>
  </dgm:ptLst>
  <dgm:cxnLst>
    <dgm:cxn modelId="{91817A04-9A4C-6C40-AE0E-2152AC7FFCA9}" srcId="{483D5253-C390-F745-A2FA-7F0690BB5771}" destId="{802459A6-9517-EC4A-A6B1-F4886711EA14}" srcOrd="0" destOrd="0" parTransId="{A98CDAE5-5BB4-CD4A-8D21-B1196EB03743}" sibTransId="{5CA908DC-D19C-EC4B-9FB0-5FB20102D140}"/>
    <dgm:cxn modelId="{98100C0C-3C4A-E243-B173-DA256E117D14}" type="presOf" srcId="{FEF702CA-0A50-0847-B619-C94D726FFB11}" destId="{69AB3377-BE3C-9749-AFB9-5191866C4674}" srcOrd="0" destOrd="0" presId="urn:microsoft.com/office/officeart/2016/7/layout/VerticalDownArrowProcess"/>
    <dgm:cxn modelId="{D8066812-D820-244B-8B49-D19D7AFB605D}" srcId="{5FE1E2CB-7EB3-A44C-B4F5-C6EA99A445D0}" destId="{483D5253-C390-F745-A2FA-7F0690BB5771}" srcOrd="2" destOrd="0" parTransId="{87DBB58D-0718-3F4E-B425-5D5C3591CD9A}" sibTransId="{8A5FF27A-BAD0-914C-8696-B6BDFFCC0D47}"/>
    <dgm:cxn modelId="{F68F2747-6B3A-8944-A67A-5937D3EB651A}" type="presOf" srcId="{92EB5994-F58B-C14C-9AFA-BB2B5E29F662}" destId="{0F14B7F7-B8E3-DD44-A450-1C67166B1806}" srcOrd="1" destOrd="0" presId="urn:microsoft.com/office/officeart/2016/7/layout/VerticalDownArrowProcess"/>
    <dgm:cxn modelId="{3683F365-D8DD-CB42-8B61-EFEB1AAE375B}" type="presOf" srcId="{97D32A13-BCD9-B64A-B8F6-22348630B1C7}" destId="{CA154C84-AFAA-204A-9317-847A8D865C09}" srcOrd="0" destOrd="0" presId="urn:microsoft.com/office/officeart/2016/7/layout/VerticalDownArrowProcess"/>
    <dgm:cxn modelId="{12EF607D-3CD6-EA47-AB24-7EFDE390CCAD}" type="presOf" srcId="{483D5253-C390-F745-A2FA-7F0690BB5771}" destId="{75816C24-436A-F142-9F6A-79A213E7A72A}" srcOrd="0" destOrd="0" presId="urn:microsoft.com/office/officeart/2016/7/layout/VerticalDownArrowProcess"/>
    <dgm:cxn modelId="{B25C7C84-7473-FC49-94AB-4108BD965FC4}" type="presOf" srcId="{3E049B2B-61D2-3B4E-9347-0D6407E63489}" destId="{DBCF96F7-B358-AD4B-B00A-5D2CB904DD97}" srcOrd="0" destOrd="0" presId="urn:microsoft.com/office/officeart/2016/7/layout/VerticalDownArrowProcess"/>
    <dgm:cxn modelId="{B1D8D78B-FEF1-1E40-898C-8B64081EDBA1}" srcId="{5FE1E2CB-7EB3-A44C-B4F5-C6EA99A445D0}" destId="{3E049B2B-61D2-3B4E-9347-0D6407E63489}" srcOrd="1" destOrd="0" parTransId="{9BCED2FF-A96F-9C44-983A-C59791B4A9A3}" sibTransId="{E2624B6C-94BD-994C-A7C8-B29A3C56052E}"/>
    <dgm:cxn modelId="{CBC0B498-9B78-4746-AF1E-09595213110E}" type="presOf" srcId="{92EB5994-F58B-C14C-9AFA-BB2B5E29F662}" destId="{FAD47F8E-D7BE-6244-BEE0-C5EBDA61A312}" srcOrd="0" destOrd="0" presId="urn:microsoft.com/office/officeart/2016/7/layout/VerticalDownArrowProcess"/>
    <dgm:cxn modelId="{BE838F9F-B981-F244-981E-0F2A969DF803}" srcId="{92EB5994-F58B-C14C-9AFA-BB2B5E29F662}" destId="{FEF702CA-0A50-0847-B619-C94D726FFB11}" srcOrd="0" destOrd="0" parTransId="{B7B6ED1E-EA66-514C-A352-89A279436872}" sibTransId="{8A97C595-EF14-B54A-B980-32C9850433D7}"/>
    <dgm:cxn modelId="{E15BDDCA-2147-E94C-8F95-659EBA808950}" type="presOf" srcId="{802459A6-9517-EC4A-A6B1-F4886711EA14}" destId="{54406557-0B28-894E-A7EE-4202A28EE594}" srcOrd="0" destOrd="0" presId="urn:microsoft.com/office/officeart/2016/7/layout/VerticalDownArrowProcess"/>
    <dgm:cxn modelId="{84018FCC-99AB-1342-BA40-6C9A25A07749}" type="presOf" srcId="{3E049B2B-61D2-3B4E-9347-0D6407E63489}" destId="{559376D5-3C2B-3944-82B0-1C16E12AF51B}" srcOrd="1" destOrd="0" presId="urn:microsoft.com/office/officeart/2016/7/layout/VerticalDownArrowProcess"/>
    <dgm:cxn modelId="{502CF0D7-9AE4-4346-BB9C-A7C7DD00AD80}" srcId="{5FE1E2CB-7EB3-A44C-B4F5-C6EA99A445D0}" destId="{92EB5994-F58B-C14C-9AFA-BB2B5E29F662}" srcOrd="0" destOrd="0" parTransId="{2D7C536F-C2E9-5D4C-A375-41087EAB97DD}" sibTransId="{0343358B-538E-7040-BA97-E7FF92C04BCD}"/>
    <dgm:cxn modelId="{B8C0BCDC-D496-AD4B-96A9-F7FAACB56673}" type="presOf" srcId="{5FE1E2CB-7EB3-A44C-B4F5-C6EA99A445D0}" destId="{72B59DC1-54EF-8749-BCD8-2E5CD7272C59}" srcOrd="0" destOrd="0" presId="urn:microsoft.com/office/officeart/2016/7/layout/VerticalDownArrowProcess"/>
    <dgm:cxn modelId="{E6CE77F0-4295-6F43-B1DA-8E4F8A8AEA4C}" srcId="{3E049B2B-61D2-3B4E-9347-0D6407E63489}" destId="{97D32A13-BCD9-B64A-B8F6-22348630B1C7}" srcOrd="0" destOrd="0" parTransId="{F36098E5-F359-9F4D-83EE-8412BB1F4B73}" sibTransId="{746843E8-2B99-3841-8A7C-18A91F27063B}"/>
    <dgm:cxn modelId="{63E5BF96-F1DC-334F-BCCF-CB72EB601F1F}" type="presParOf" srcId="{72B59DC1-54EF-8749-BCD8-2E5CD7272C59}" destId="{A30F575B-5E40-C747-BC3E-63D7CAB854B7}" srcOrd="0" destOrd="0" presId="urn:microsoft.com/office/officeart/2016/7/layout/VerticalDownArrowProcess"/>
    <dgm:cxn modelId="{D3589628-FFE5-FF4D-9931-BA2B7538C593}" type="presParOf" srcId="{A30F575B-5E40-C747-BC3E-63D7CAB854B7}" destId="{75816C24-436A-F142-9F6A-79A213E7A72A}" srcOrd="0" destOrd="0" presId="urn:microsoft.com/office/officeart/2016/7/layout/VerticalDownArrowProcess"/>
    <dgm:cxn modelId="{4BC1501B-7A4C-A547-B96D-F9A4AE60D17F}" type="presParOf" srcId="{A30F575B-5E40-C747-BC3E-63D7CAB854B7}" destId="{54406557-0B28-894E-A7EE-4202A28EE594}" srcOrd="1" destOrd="0" presId="urn:microsoft.com/office/officeart/2016/7/layout/VerticalDownArrowProcess"/>
    <dgm:cxn modelId="{DDFF794A-DF89-E949-99A2-7C5181952979}" type="presParOf" srcId="{72B59DC1-54EF-8749-BCD8-2E5CD7272C59}" destId="{3F4D0317-F5CA-1044-92CE-67B581F2BF1C}" srcOrd="1" destOrd="0" presId="urn:microsoft.com/office/officeart/2016/7/layout/VerticalDownArrowProcess"/>
    <dgm:cxn modelId="{BF7A3404-CD33-AC47-9B1E-53D5CD350A38}" type="presParOf" srcId="{72B59DC1-54EF-8749-BCD8-2E5CD7272C59}" destId="{8003033C-48B7-5348-83BC-BE5038DB6582}" srcOrd="2" destOrd="0" presId="urn:microsoft.com/office/officeart/2016/7/layout/VerticalDownArrowProcess"/>
    <dgm:cxn modelId="{826F81E9-30BD-A24D-9195-B7796B3D285B}" type="presParOf" srcId="{8003033C-48B7-5348-83BC-BE5038DB6582}" destId="{DBCF96F7-B358-AD4B-B00A-5D2CB904DD97}" srcOrd="0" destOrd="0" presId="urn:microsoft.com/office/officeart/2016/7/layout/VerticalDownArrowProcess"/>
    <dgm:cxn modelId="{E7085EB2-9091-4745-AAAF-BE7E0BEDF529}" type="presParOf" srcId="{8003033C-48B7-5348-83BC-BE5038DB6582}" destId="{559376D5-3C2B-3944-82B0-1C16E12AF51B}" srcOrd="1" destOrd="0" presId="urn:microsoft.com/office/officeart/2016/7/layout/VerticalDownArrowProcess"/>
    <dgm:cxn modelId="{41CEBAAD-C5A3-DF48-8A63-A8FC6753408B}" type="presParOf" srcId="{8003033C-48B7-5348-83BC-BE5038DB6582}" destId="{CA154C84-AFAA-204A-9317-847A8D865C09}" srcOrd="2" destOrd="0" presId="urn:microsoft.com/office/officeart/2016/7/layout/VerticalDownArrowProcess"/>
    <dgm:cxn modelId="{8D1D7853-AB0E-F04C-9F1C-1A4FCC79FBCD}" type="presParOf" srcId="{72B59DC1-54EF-8749-BCD8-2E5CD7272C59}" destId="{A0F95123-AB45-744E-9013-5814B3324D39}" srcOrd="3" destOrd="0" presId="urn:microsoft.com/office/officeart/2016/7/layout/VerticalDownArrowProcess"/>
    <dgm:cxn modelId="{2D6F94D1-57AE-7A4E-BB67-6E9D4E4A39A8}" type="presParOf" srcId="{72B59DC1-54EF-8749-BCD8-2E5CD7272C59}" destId="{665A2B9E-D2ED-F547-B2C9-7EBBD8FFCF99}" srcOrd="4" destOrd="0" presId="urn:microsoft.com/office/officeart/2016/7/layout/VerticalDownArrowProcess"/>
    <dgm:cxn modelId="{56591F1F-2336-1149-B455-97C057F9AC72}" type="presParOf" srcId="{665A2B9E-D2ED-F547-B2C9-7EBBD8FFCF99}" destId="{FAD47F8E-D7BE-6244-BEE0-C5EBDA61A312}" srcOrd="0" destOrd="0" presId="urn:microsoft.com/office/officeart/2016/7/layout/VerticalDownArrowProcess"/>
    <dgm:cxn modelId="{F16106B1-920B-4441-A46E-6F154DE1B347}" type="presParOf" srcId="{665A2B9E-D2ED-F547-B2C9-7EBBD8FFCF99}" destId="{0F14B7F7-B8E3-DD44-A450-1C67166B1806}" srcOrd="1" destOrd="0" presId="urn:microsoft.com/office/officeart/2016/7/layout/VerticalDownArrowProcess"/>
    <dgm:cxn modelId="{C2B39E3E-6639-2B43-8480-311F74B94D8D}" type="presParOf" srcId="{665A2B9E-D2ED-F547-B2C9-7EBBD8FFCF99}" destId="{69AB3377-BE3C-9749-AFB9-5191866C467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69A7F6-2C32-43C7-BBBA-A711A5A7E14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6B4E361-A5C5-41E6-BF22-475397BC0A1F}">
      <dgm:prSet/>
      <dgm:spPr/>
      <dgm:t>
        <a:bodyPr/>
        <a:lstStyle/>
        <a:p>
          <a:r>
            <a:rPr lang="en-US"/>
            <a:t>Review community goals, budget, and projections post network</a:t>
          </a:r>
        </a:p>
      </dgm:t>
    </dgm:pt>
    <dgm:pt modelId="{BEF07AEB-4DB4-4EB3-AF39-9566FB4A309D}" type="parTrans" cxnId="{C64A5DE6-C644-4D86-AD52-DBAD83637985}">
      <dgm:prSet/>
      <dgm:spPr/>
      <dgm:t>
        <a:bodyPr/>
        <a:lstStyle/>
        <a:p>
          <a:endParaRPr lang="en-US"/>
        </a:p>
      </dgm:t>
    </dgm:pt>
    <dgm:pt modelId="{496F46F8-1522-48D1-ADC8-99714FD150D0}" type="sibTrans" cxnId="{C64A5DE6-C644-4D86-AD52-DBAD83637985}">
      <dgm:prSet/>
      <dgm:spPr/>
      <dgm:t>
        <a:bodyPr/>
        <a:lstStyle/>
        <a:p>
          <a:endParaRPr lang="en-US"/>
        </a:p>
      </dgm:t>
    </dgm:pt>
    <dgm:pt modelId="{B2742612-60BD-4B5F-B8AA-FDC4C2F914A6}">
      <dgm:prSet/>
      <dgm:spPr/>
      <dgm:t>
        <a:bodyPr/>
        <a:lstStyle/>
        <a:p>
          <a:r>
            <a:rPr lang="en-US"/>
            <a:t>Propose system solution</a:t>
          </a:r>
        </a:p>
      </dgm:t>
    </dgm:pt>
    <dgm:pt modelId="{BB6EC604-5E68-4A64-AB26-0123B093271D}" type="parTrans" cxnId="{13F48B26-B6C9-4D09-85C5-62D2F8CF8D90}">
      <dgm:prSet/>
      <dgm:spPr/>
      <dgm:t>
        <a:bodyPr/>
        <a:lstStyle/>
        <a:p>
          <a:endParaRPr lang="en-US"/>
        </a:p>
      </dgm:t>
    </dgm:pt>
    <dgm:pt modelId="{A82A9B45-B61D-41D4-AE30-E9B169FF8B4F}" type="sibTrans" cxnId="{13F48B26-B6C9-4D09-85C5-62D2F8CF8D90}">
      <dgm:prSet/>
      <dgm:spPr/>
      <dgm:t>
        <a:bodyPr/>
        <a:lstStyle/>
        <a:p>
          <a:endParaRPr lang="en-US"/>
        </a:p>
      </dgm:t>
    </dgm:pt>
    <dgm:pt modelId="{8414F14F-AD15-4914-ABEE-8DDBB47D567E}">
      <dgm:prSet/>
      <dgm:spPr/>
      <dgm:t>
        <a:bodyPr/>
        <a:lstStyle/>
        <a:p>
          <a:r>
            <a:rPr lang="en-US"/>
            <a:t>Implementation roadmap</a:t>
          </a:r>
        </a:p>
      </dgm:t>
    </dgm:pt>
    <dgm:pt modelId="{D163F897-8B39-46F8-BCAD-2A297DEEF244}" type="parTrans" cxnId="{7590CBAB-E3A5-4182-AC5F-306C2418C58F}">
      <dgm:prSet/>
      <dgm:spPr/>
      <dgm:t>
        <a:bodyPr/>
        <a:lstStyle/>
        <a:p>
          <a:endParaRPr lang="en-US"/>
        </a:p>
      </dgm:t>
    </dgm:pt>
    <dgm:pt modelId="{A1B0C211-445C-47D5-8E90-146E57FC90AF}" type="sibTrans" cxnId="{7590CBAB-E3A5-4182-AC5F-306C2418C58F}">
      <dgm:prSet/>
      <dgm:spPr/>
      <dgm:t>
        <a:bodyPr/>
        <a:lstStyle/>
        <a:p>
          <a:endParaRPr lang="en-US"/>
        </a:p>
      </dgm:t>
    </dgm:pt>
    <dgm:pt modelId="{E2375448-1196-46F9-924A-6FFBC2AACCBE}">
      <dgm:prSet/>
      <dgm:spPr/>
      <dgm:t>
        <a:bodyPr/>
        <a:lstStyle/>
        <a:p>
          <a:r>
            <a:rPr lang="en-US"/>
            <a:t>System design with integration plan</a:t>
          </a:r>
        </a:p>
      </dgm:t>
    </dgm:pt>
    <dgm:pt modelId="{D0C6A70A-B54B-4DD7-AC29-D0000E0D2154}" type="parTrans" cxnId="{58E8439C-E653-401C-99C3-1C0C1BD11D18}">
      <dgm:prSet/>
      <dgm:spPr/>
      <dgm:t>
        <a:bodyPr/>
        <a:lstStyle/>
        <a:p>
          <a:endParaRPr lang="en-US"/>
        </a:p>
      </dgm:t>
    </dgm:pt>
    <dgm:pt modelId="{8B86F57E-13BA-4DD2-9725-B7D85DDA61EE}" type="sibTrans" cxnId="{58E8439C-E653-401C-99C3-1C0C1BD11D18}">
      <dgm:prSet/>
      <dgm:spPr/>
      <dgm:t>
        <a:bodyPr/>
        <a:lstStyle/>
        <a:p>
          <a:endParaRPr lang="en-US"/>
        </a:p>
      </dgm:t>
    </dgm:pt>
    <dgm:pt modelId="{1A62F808-46A6-41CA-85EB-C18C321218A6}">
      <dgm:prSet/>
      <dgm:spPr/>
      <dgm:t>
        <a:bodyPr/>
        <a:lstStyle/>
        <a:p>
          <a:r>
            <a:rPr lang="en-US"/>
            <a:t>Pilot system launch and modifications and evaluation</a:t>
          </a:r>
        </a:p>
      </dgm:t>
    </dgm:pt>
    <dgm:pt modelId="{6E6D98DB-2730-4AB1-BC53-53AB8998A409}" type="parTrans" cxnId="{0FDB163D-561A-493A-AD64-295357A5C46F}">
      <dgm:prSet/>
      <dgm:spPr/>
      <dgm:t>
        <a:bodyPr/>
        <a:lstStyle/>
        <a:p>
          <a:endParaRPr lang="en-US"/>
        </a:p>
      </dgm:t>
    </dgm:pt>
    <dgm:pt modelId="{C279E4B1-3140-4966-87F7-61683A12221B}" type="sibTrans" cxnId="{0FDB163D-561A-493A-AD64-295357A5C46F}">
      <dgm:prSet/>
      <dgm:spPr/>
      <dgm:t>
        <a:bodyPr/>
        <a:lstStyle/>
        <a:p>
          <a:endParaRPr lang="en-US"/>
        </a:p>
      </dgm:t>
    </dgm:pt>
    <dgm:pt modelId="{1A6620C0-15DB-4F6D-88EA-87E603A33755}">
      <dgm:prSet/>
      <dgm:spPr/>
      <dgm:t>
        <a:bodyPr/>
        <a:lstStyle/>
        <a:p>
          <a:r>
            <a:rPr lang="en-US"/>
            <a:t>Approval and Commissioning</a:t>
          </a:r>
        </a:p>
      </dgm:t>
    </dgm:pt>
    <dgm:pt modelId="{FC5EAD21-93CA-424C-BA96-1219D83E32DE}" type="parTrans" cxnId="{5A56F4AF-F324-4888-A93D-312334945DBB}">
      <dgm:prSet/>
      <dgm:spPr/>
      <dgm:t>
        <a:bodyPr/>
        <a:lstStyle/>
        <a:p>
          <a:endParaRPr lang="en-US"/>
        </a:p>
      </dgm:t>
    </dgm:pt>
    <dgm:pt modelId="{03AC1B18-A107-4D8C-B966-009F8C6CBED8}" type="sibTrans" cxnId="{5A56F4AF-F324-4888-A93D-312334945DBB}">
      <dgm:prSet/>
      <dgm:spPr/>
      <dgm:t>
        <a:bodyPr/>
        <a:lstStyle/>
        <a:p>
          <a:endParaRPr lang="en-US"/>
        </a:p>
      </dgm:t>
    </dgm:pt>
    <dgm:pt modelId="{F1260930-2993-4718-B875-C2FE47938856}">
      <dgm:prSet/>
      <dgm:spPr/>
      <dgm:t>
        <a:bodyPr/>
        <a:lstStyle/>
        <a:p>
          <a:r>
            <a:rPr lang="en-US"/>
            <a:t>Launch system</a:t>
          </a:r>
        </a:p>
      </dgm:t>
    </dgm:pt>
    <dgm:pt modelId="{1645E7EF-C002-45BD-AFCB-E81C92E26536}" type="parTrans" cxnId="{DBE92DE8-E82F-4D7D-A41D-41FF5BC0ABA3}">
      <dgm:prSet/>
      <dgm:spPr/>
      <dgm:t>
        <a:bodyPr/>
        <a:lstStyle/>
        <a:p>
          <a:endParaRPr lang="en-US"/>
        </a:p>
      </dgm:t>
    </dgm:pt>
    <dgm:pt modelId="{20EFB68E-31B1-488D-99F0-E45D9104B1F2}" type="sibTrans" cxnId="{DBE92DE8-E82F-4D7D-A41D-41FF5BC0ABA3}">
      <dgm:prSet/>
      <dgm:spPr/>
      <dgm:t>
        <a:bodyPr/>
        <a:lstStyle/>
        <a:p>
          <a:endParaRPr lang="en-US"/>
        </a:p>
      </dgm:t>
    </dgm:pt>
    <dgm:pt modelId="{E15EF354-E961-ED41-ADC0-3F2DF5C67744}" type="pres">
      <dgm:prSet presAssocID="{C769A7F6-2C32-43C7-BBBA-A711A5A7E146}" presName="linear" presStyleCnt="0">
        <dgm:presLayoutVars>
          <dgm:dir/>
          <dgm:animLvl val="lvl"/>
          <dgm:resizeHandles val="exact"/>
        </dgm:presLayoutVars>
      </dgm:prSet>
      <dgm:spPr/>
    </dgm:pt>
    <dgm:pt modelId="{2D71B58D-4F22-F241-B115-FD1EB060167A}" type="pres">
      <dgm:prSet presAssocID="{26B4E361-A5C5-41E6-BF22-475397BC0A1F}" presName="parentLin" presStyleCnt="0"/>
      <dgm:spPr/>
    </dgm:pt>
    <dgm:pt modelId="{1659E76D-EB6D-754D-BB68-A7A3E357545A}" type="pres">
      <dgm:prSet presAssocID="{26B4E361-A5C5-41E6-BF22-475397BC0A1F}" presName="parentLeftMargin" presStyleLbl="node1" presStyleIdx="0" presStyleCnt="2"/>
      <dgm:spPr/>
    </dgm:pt>
    <dgm:pt modelId="{B32F05E7-9550-1D4E-9438-2E627C64FCFE}" type="pres">
      <dgm:prSet presAssocID="{26B4E361-A5C5-41E6-BF22-475397BC0A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3517D7-48DD-8D43-97FD-917DAE74A1D5}" type="pres">
      <dgm:prSet presAssocID="{26B4E361-A5C5-41E6-BF22-475397BC0A1F}" presName="negativeSpace" presStyleCnt="0"/>
      <dgm:spPr/>
    </dgm:pt>
    <dgm:pt modelId="{AC35BA32-690A-6B44-BAA9-4171F796CA7A}" type="pres">
      <dgm:prSet presAssocID="{26B4E361-A5C5-41E6-BF22-475397BC0A1F}" presName="childText" presStyleLbl="conFgAcc1" presStyleIdx="0" presStyleCnt="2">
        <dgm:presLayoutVars>
          <dgm:bulletEnabled val="1"/>
        </dgm:presLayoutVars>
      </dgm:prSet>
      <dgm:spPr/>
    </dgm:pt>
    <dgm:pt modelId="{19F477DC-B431-D04C-8CBD-45ECAB2B5D92}" type="pres">
      <dgm:prSet presAssocID="{496F46F8-1522-48D1-ADC8-99714FD150D0}" presName="spaceBetweenRectangles" presStyleCnt="0"/>
      <dgm:spPr/>
    </dgm:pt>
    <dgm:pt modelId="{7F0B3CCC-C202-DA4C-B2D2-D243882655B3}" type="pres">
      <dgm:prSet presAssocID="{B2742612-60BD-4B5F-B8AA-FDC4C2F914A6}" presName="parentLin" presStyleCnt="0"/>
      <dgm:spPr/>
    </dgm:pt>
    <dgm:pt modelId="{6E784309-8895-A542-8942-3DB85A3B9374}" type="pres">
      <dgm:prSet presAssocID="{B2742612-60BD-4B5F-B8AA-FDC4C2F914A6}" presName="parentLeftMargin" presStyleLbl="node1" presStyleIdx="0" presStyleCnt="2"/>
      <dgm:spPr/>
    </dgm:pt>
    <dgm:pt modelId="{0202D570-833C-2841-9421-A16E97B1D4DA}" type="pres">
      <dgm:prSet presAssocID="{B2742612-60BD-4B5F-B8AA-FDC4C2F91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24A407-6687-7147-8274-D99738AEFE2D}" type="pres">
      <dgm:prSet presAssocID="{B2742612-60BD-4B5F-B8AA-FDC4C2F914A6}" presName="negativeSpace" presStyleCnt="0"/>
      <dgm:spPr/>
    </dgm:pt>
    <dgm:pt modelId="{5F445EE9-51EE-754F-ABF1-84CFBB88B3AF}" type="pres">
      <dgm:prSet presAssocID="{B2742612-60BD-4B5F-B8AA-FDC4C2F914A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492341A-6B2C-2F43-A213-98696190CF48}" type="presOf" srcId="{B2742612-60BD-4B5F-B8AA-FDC4C2F914A6}" destId="{6E784309-8895-A542-8942-3DB85A3B9374}" srcOrd="0" destOrd="0" presId="urn:microsoft.com/office/officeart/2005/8/layout/list1"/>
    <dgm:cxn modelId="{13F48B26-B6C9-4D09-85C5-62D2F8CF8D90}" srcId="{C769A7F6-2C32-43C7-BBBA-A711A5A7E146}" destId="{B2742612-60BD-4B5F-B8AA-FDC4C2F914A6}" srcOrd="1" destOrd="0" parTransId="{BB6EC604-5E68-4A64-AB26-0123B093271D}" sibTransId="{A82A9B45-B61D-41D4-AE30-E9B169FF8B4F}"/>
    <dgm:cxn modelId="{0FDB163D-561A-493A-AD64-295357A5C46F}" srcId="{B2742612-60BD-4B5F-B8AA-FDC4C2F914A6}" destId="{1A62F808-46A6-41CA-85EB-C18C321218A6}" srcOrd="2" destOrd="0" parTransId="{6E6D98DB-2730-4AB1-BC53-53AB8998A409}" sibTransId="{C279E4B1-3140-4966-87F7-61683A12221B}"/>
    <dgm:cxn modelId="{20DE0E4E-E53B-7B44-BEFA-96C08C58EDF7}" type="presOf" srcId="{26B4E361-A5C5-41E6-BF22-475397BC0A1F}" destId="{B32F05E7-9550-1D4E-9438-2E627C64FCFE}" srcOrd="1" destOrd="0" presId="urn:microsoft.com/office/officeart/2005/8/layout/list1"/>
    <dgm:cxn modelId="{486C7A50-432F-0448-86CF-6BC09A9147F3}" type="presOf" srcId="{8414F14F-AD15-4914-ABEE-8DDBB47D567E}" destId="{5F445EE9-51EE-754F-ABF1-84CFBB88B3AF}" srcOrd="0" destOrd="0" presId="urn:microsoft.com/office/officeart/2005/8/layout/list1"/>
    <dgm:cxn modelId="{B57AF47D-EF35-F440-AD0E-7D479A79FFBF}" type="presOf" srcId="{C769A7F6-2C32-43C7-BBBA-A711A5A7E146}" destId="{E15EF354-E961-ED41-ADC0-3F2DF5C67744}" srcOrd="0" destOrd="0" presId="urn:microsoft.com/office/officeart/2005/8/layout/list1"/>
    <dgm:cxn modelId="{E98F3887-F93E-8840-951C-C77CF19E1F72}" type="presOf" srcId="{B2742612-60BD-4B5F-B8AA-FDC4C2F914A6}" destId="{0202D570-833C-2841-9421-A16E97B1D4DA}" srcOrd="1" destOrd="0" presId="urn:microsoft.com/office/officeart/2005/8/layout/list1"/>
    <dgm:cxn modelId="{08C2C38C-FDDC-1D4A-9A39-94D1FD690688}" type="presOf" srcId="{1A6620C0-15DB-4F6D-88EA-87E603A33755}" destId="{5F445EE9-51EE-754F-ABF1-84CFBB88B3AF}" srcOrd="0" destOrd="3" presId="urn:microsoft.com/office/officeart/2005/8/layout/list1"/>
    <dgm:cxn modelId="{58E8439C-E653-401C-99C3-1C0C1BD11D18}" srcId="{B2742612-60BD-4B5F-B8AA-FDC4C2F914A6}" destId="{E2375448-1196-46F9-924A-6FFBC2AACCBE}" srcOrd="1" destOrd="0" parTransId="{D0C6A70A-B54B-4DD7-AC29-D0000E0D2154}" sibTransId="{8B86F57E-13BA-4DD2-9725-B7D85DDA61EE}"/>
    <dgm:cxn modelId="{7590CBAB-E3A5-4182-AC5F-306C2418C58F}" srcId="{B2742612-60BD-4B5F-B8AA-FDC4C2F914A6}" destId="{8414F14F-AD15-4914-ABEE-8DDBB47D567E}" srcOrd="0" destOrd="0" parTransId="{D163F897-8B39-46F8-BCAD-2A297DEEF244}" sibTransId="{A1B0C211-445C-47D5-8E90-146E57FC90AF}"/>
    <dgm:cxn modelId="{5A56F4AF-F324-4888-A93D-312334945DBB}" srcId="{B2742612-60BD-4B5F-B8AA-FDC4C2F914A6}" destId="{1A6620C0-15DB-4F6D-88EA-87E603A33755}" srcOrd="3" destOrd="0" parTransId="{FC5EAD21-93CA-424C-BA96-1219D83E32DE}" sibTransId="{03AC1B18-A107-4D8C-B966-009F8C6CBED8}"/>
    <dgm:cxn modelId="{C504C2C6-F089-484B-B2EC-EA2D75542319}" type="presOf" srcId="{F1260930-2993-4718-B875-C2FE47938856}" destId="{5F445EE9-51EE-754F-ABF1-84CFBB88B3AF}" srcOrd="0" destOrd="4" presId="urn:microsoft.com/office/officeart/2005/8/layout/list1"/>
    <dgm:cxn modelId="{BBD2BBC7-7D73-6C40-895F-4F98F532FB1D}" type="presOf" srcId="{E2375448-1196-46F9-924A-6FFBC2AACCBE}" destId="{5F445EE9-51EE-754F-ABF1-84CFBB88B3AF}" srcOrd="0" destOrd="1" presId="urn:microsoft.com/office/officeart/2005/8/layout/list1"/>
    <dgm:cxn modelId="{338564DA-5CD7-DB4F-ACF8-1E2D68EC05C0}" type="presOf" srcId="{26B4E361-A5C5-41E6-BF22-475397BC0A1F}" destId="{1659E76D-EB6D-754D-BB68-A7A3E357545A}" srcOrd="0" destOrd="0" presId="urn:microsoft.com/office/officeart/2005/8/layout/list1"/>
    <dgm:cxn modelId="{BDAB24DD-494E-2C4A-9152-708A214010C6}" type="presOf" srcId="{1A62F808-46A6-41CA-85EB-C18C321218A6}" destId="{5F445EE9-51EE-754F-ABF1-84CFBB88B3AF}" srcOrd="0" destOrd="2" presId="urn:microsoft.com/office/officeart/2005/8/layout/list1"/>
    <dgm:cxn modelId="{C64A5DE6-C644-4D86-AD52-DBAD83637985}" srcId="{C769A7F6-2C32-43C7-BBBA-A711A5A7E146}" destId="{26B4E361-A5C5-41E6-BF22-475397BC0A1F}" srcOrd="0" destOrd="0" parTransId="{BEF07AEB-4DB4-4EB3-AF39-9566FB4A309D}" sibTransId="{496F46F8-1522-48D1-ADC8-99714FD150D0}"/>
    <dgm:cxn modelId="{DBE92DE8-E82F-4D7D-A41D-41FF5BC0ABA3}" srcId="{B2742612-60BD-4B5F-B8AA-FDC4C2F914A6}" destId="{F1260930-2993-4718-B875-C2FE47938856}" srcOrd="4" destOrd="0" parTransId="{1645E7EF-C002-45BD-AFCB-E81C92E26536}" sibTransId="{20EFB68E-31B1-488D-99F0-E45D9104B1F2}"/>
    <dgm:cxn modelId="{5C6B9160-147E-3E43-A852-D3A617674B6A}" type="presParOf" srcId="{E15EF354-E961-ED41-ADC0-3F2DF5C67744}" destId="{2D71B58D-4F22-F241-B115-FD1EB060167A}" srcOrd="0" destOrd="0" presId="urn:microsoft.com/office/officeart/2005/8/layout/list1"/>
    <dgm:cxn modelId="{C01C8FBE-90EC-624E-85A5-F50DA81D8103}" type="presParOf" srcId="{2D71B58D-4F22-F241-B115-FD1EB060167A}" destId="{1659E76D-EB6D-754D-BB68-A7A3E357545A}" srcOrd="0" destOrd="0" presId="urn:microsoft.com/office/officeart/2005/8/layout/list1"/>
    <dgm:cxn modelId="{77168904-62BB-EC47-95B1-1329A18E4776}" type="presParOf" srcId="{2D71B58D-4F22-F241-B115-FD1EB060167A}" destId="{B32F05E7-9550-1D4E-9438-2E627C64FCFE}" srcOrd="1" destOrd="0" presId="urn:microsoft.com/office/officeart/2005/8/layout/list1"/>
    <dgm:cxn modelId="{8860E63B-DB64-C249-86C8-B495F76795EC}" type="presParOf" srcId="{E15EF354-E961-ED41-ADC0-3F2DF5C67744}" destId="{C53517D7-48DD-8D43-97FD-917DAE74A1D5}" srcOrd="1" destOrd="0" presId="urn:microsoft.com/office/officeart/2005/8/layout/list1"/>
    <dgm:cxn modelId="{85DFAB40-247D-B140-A522-51B9EB97F761}" type="presParOf" srcId="{E15EF354-E961-ED41-ADC0-3F2DF5C67744}" destId="{AC35BA32-690A-6B44-BAA9-4171F796CA7A}" srcOrd="2" destOrd="0" presId="urn:microsoft.com/office/officeart/2005/8/layout/list1"/>
    <dgm:cxn modelId="{0CFB5E90-67EF-EB46-9892-CFB53332033D}" type="presParOf" srcId="{E15EF354-E961-ED41-ADC0-3F2DF5C67744}" destId="{19F477DC-B431-D04C-8CBD-45ECAB2B5D92}" srcOrd="3" destOrd="0" presId="urn:microsoft.com/office/officeart/2005/8/layout/list1"/>
    <dgm:cxn modelId="{A4A16984-7163-F54D-BC9E-03A4E265B349}" type="presParOf" srcId="{E15EF354-E961-ED41-ADC0-3F2DF5C67744}" destId="{7F0B3CCC-C202-DA4C-B2D2-D243882655B3}" srcOrd="4" destOrd="0" presId="urn:microsoft.com/office/officeart/2005/8/layout/list1"/>
    <dgm:cxn modelId="{90ADDF81-392E-AA49-BF86-DFBA5E0DECB5}" type="presParOf" srcId="{7F0B3CCC-C202-DA4C-B2D2-D243882655B3}" destId="{6E784309-8895-A542-8942-3DB85A3B9374}" srcOrd="0" destOrd="0" presId="urn:microsoft.com/office/officeart/2005/8/layout/list1"/>
    <dgm:cxn modelId="{08200692-B2F5-C446-BF03-5460509A7BF6}" type="presParOf" srcId="{7F0B3CCC-C202-DA4C-B2D2-D243882655B3}" destId="{0202D570-833C-2841-9421-A16E97B1D4DA}" srcOrd="1" destOrd="0" presId="urn:microsoft.com/office/officeart/2005/8/layout/list1"/>
    <dgm:cxn modelId="{539BE549-31E1-E045-A11E-B1725A4504E9}" type="presParOf" srcId="{E15EF354-E961-ED41-ADC0-3F2DF5C67744}" destId="{BC24A407-6687-7147-8274-D99738AEFE2D}" srcOrd="5" destOrd="0" presId="urn:microsoft.com/office/officeart/2005/8/layout/list1"/>
    <dgm:cxn modelId="{9A485005-D65C-624E-9A42-CEF52A86F1B1}" type="presParOf" srcId="{E15EF354-E961-ED41-ADC0-3F2DF5C67744}" destId="{5F445EE9-51EE-754F-ABF1-84CFBB88B3A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DE75B-ECAB-DE40-A98B-EFF403A12550}">
      <dsp:nvSpPr>
        <dsp:cNvPr id="0" name=""/>
        <dsp:cNvSpPr/>
      </dsp:nvSpPr>
      <dsp:spPr>
        <a:xfrm>
          <a:off x="131651" y="2105"/>
          <a:ext cx="2409489" cy="14456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Social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Broadband services to cross the digital divide</a:t>
          </a:r>
        </a:p>
      </dsp:txBody>
      <dsp:txXfrm>
        <a:off x="131651" y="2105"/>
        <a:ext cx="2409489" cy="1445693"/>
      </dsp:txXfrm>
    </dsp:sp>
    <dsp:sp modelId="{16C94C1B-3FE5-784C-B406-D8DDF4FE94A9}">
      <dsp:nvSpPr>
        <dsp:cNvPr id="0" name=""/>
        <dsp:cNvSpPr/>
      </dsp:nvSpPr>
      <dsp:spPr>
        <a:xfrm>
          <a:off x="2782089" y="2105"/>
          <a:ext cx="2409489" cy="14456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Economic Development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Enhanced infrastructure services-higher uptime-lower cost</a:t>
          </a:r>
        </a:p>
      </dsp:txBody>
      <dsp:txXfrm>
        <a:off x="2782089" y="2105"/>
        <a:ext cx="2409489" cy="1445693"/>
      </dsp:txXfrm>
    </dsp:sp>
    <dsp:sp modelId="{0C592D4C-AE0B-3A4A-BD8F-CEEDE077475E}">
      <dsp:nvSpPr>
        <dsp:cNvPr id="0" name=""/>
        <dsp:cNvSpPr/>
      </dsp:nvSpPr>
      <dsp:spPr>
        <a:xfrm>
          <a:off x="131651" y="1688748"/>
          <a:ext cx="2409489" cy="14456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Public Safety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Traffic/Congestion Management – Advanced lighting</a:t>
          </a:r>
        </a:p>
      </dsp:txBody>
      <dsp:txXfrm>
        <a:off x="131651" y="1688748"/>
        <a:ext cx="2409489" cy="1445693"/>
      </dsp:txXfrm>
    </dsp:sp>
    <dsp:sp modelId="{F72835B8-BF6D-C541-A2D8-225DFEA4FB77}">
      <dsp:nvSpPr>
        <dsp:cNvPr id="0" name=""/>
        <dsp:cNvSpPr/>
      </dsp:nvSpPr>
      <dsp:spPr>
        <a:xfrm>
          <a:off x="2782089" y="1688748"/>
          <a:ext cx="2409489" cy="144569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Mobility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 charging for climate aligned mass and personal transit </a:t>
          </a:r>
        </a:p>
      </dsp:txBody>
      <dsp:txXfrm>
        <a:off x="2782089" y="1688748"/>
        <a:ext cx="2409489" cy="1445693"/>
      </dsp:txXfrm>
    </dsp:sp>
    <dsp:sp modelId="{F3E28FAF-8B27-B44E-981E-DB5EDAB79603}">
      <dsp:nvSpPr>
        <dsp:cNvPr id="0" name=""/>
        <dsp:cNvSpPr/>
      </dsp:nvSpPr>
      <dsp:spPr>
        <a:xfrm>
          <a:off x="131651" y="3375390"/>
          <a:ext cx="2409489" cy="144569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Education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LFH / WFH and life-long learning support</a:t>
          </a:r>
        </a:p>
      </dsp:txBody>
      <dsp:txXfrm>
        <a:off x="131651" y="3375390"/>
        <a:ext cx="2409489" cy="1445693"/>
      </dsp:txXfrm>
    </dsp:sp>
    <dsp:sp modelId="{E7CF10C5-F619-AD45-BAE1-E937B6617B9A}">
      <dsp:nvSpPr>
        <dsp:cNvPr id="0" name=""/>
        <dsp:cNvSpPr/>
      </dsp:nvSpPr>
      <dsp:spPr>
        <a:xfrm>
          <a:off x="2782089" y="3375390"/>
          <a:ext cx="2409489" cy="14456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Risk/Financial Management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Asset-level intelligence - critical infrastructure/services</a:t>
          </a:r>
        </a:p>
      </dsp:txBody>
      <dsp:txXfrm>
        <a:off x="2782089" y="3375390"/>
        <a:ext cx="2409489" cy="1445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359DF-51A1-084B-A6AB-BF73FDEF4858}">
      <dsp:nvSpPr>
        <dsp:cNvPr id="0" name=""/>
        <dsp:cNvSpPr/>
      </dsp:nvSpPr>
      <dsp:spPr>
        <a:xfrm>
          <a:off x="0" y="2342652"/>
          <a:ext cx="1611808" cy="15370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632" tIns="192024" rIns="114632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Answer</a:t>
          </a:r>
        </a:p>
      </dsp:txBody>
      <dsp:txXfrm>
        <a:off x="0" y="2342652"/>
        <a:ext cx="1611808" cy="1537033"/>
      </dsp:txXfrm>
    </dsp:sp>
    <dsp:sp modelId="{3DC84372-5E0B-D140-97DC-B0C2184C8374}">
      <dsp:nvSpPr>
        <dsp:cNvPr id="0" name=""/>
        <dsp:cNvSpPr/>
      </dsp:nvSpPr>
      <dsp:spPr>
        <a:xfrm>
          <a:off x="1611808" y="2342652"/>
          <a:ext cx="4835425" cy="15370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85" tIns="203200" rIns="98085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quick, secure, and reliable home data delivery systems for students and workers </a:t>
          </a:r>
          <a:r>
            <a:rPr lang="en-US" sz="1600" kern="1200" dirty="0" err="1"/>
            <a:t>ith</a:t>
          </a:r>
          <a:r>
            <a:rPr lang="en-US" sz="1600" kern="1200" dirty="0"/>
            <a:t> dedicated private networks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 is easy to use, fast, and safe for students</a:t>
          </a:r>
        </a:p>
      </dsp:txBody>
      <dsp:txXfrm>
        <a:off x="1611808" y="2342652"/>
        <a:ext cx="4835425" cy="1537033"/>
      </dsp:txXfrm>
    </dsp:sp>
    <dsp:sp modelId="{5B627999-13DD-4647-A1D2-28C30E89F6DA}">
      <dsp:nvSpPr>
        <dsp:cNvPr id="0" name=""/>
        <dsp:cNvSpPr/>
      </dsp:nvSpPr>
      <dsp:spPr>
        <a:xfrm rot="10800000">
          <a:off x="0" y="1750"/>
          <a:ext cx="1611808" cy="236395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632" tIns="192024" rIns="114632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Situation</a:t>
          </a:r>
        </a:p>
      </dsp:txBody>
      <dsp:txXfrm rot="-10800000">
        <a:off x="0" y="1750"/>
        <a:ext cx="1611808" cy="1536572"/>
      </dsp:txXfrm>
    </dsp:sp>
    <dsp:sp modelId="{9F3C7874-BA3D-FC40-B0FB-2CE3107030BC}">
      <dsp:nvSpPr>
        <dsp:cNvPr id="0" name=""/>
        <dsp:cNvSpPr/>
      </dsp:nvSpPr>
      <dsp:spPr>
        <a:xfrm>
          <a:off x="1611808" y="1750"/>
          <a:ext cx="4835425" cy="15365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85" tIns="203200" rIns="98085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Broadband data is needed in homes now to provide a virtual path to learning as physical presence is not possible right now</a:t>
          </a:r>
        </a:p>
      </dsp:txBody>
      <dsp:txXfrm>
        <a:off x="1611808" y="1750"/>
        <a:ext cx="4835425" cy="1536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9BBB2-42A6-49E5-AC30-A833791D0E68}">
      <dsp:nvSpPr>
        <dsp:cNvPr id="0" name=""/>
        <dsp:cNvSpPr/>
      </dsp:nvSpPr>
      <dsp:spPr>
        <a:xfrm>
          <a:off x="0" y="2001"/>
          <a:ext cx="5019610" cy="10145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086D0-CF98-4532-8ED0-3318557D80C9}">
      <dsp:nvSpPr>
        <dsp:cNvPr id="0" name=""/>
        <dsp:cNvSpPr/>
      </dsp:nvSpPr>
      <dsp:spPr>
        <a:xfrm>
          <a:off x="306906" y="230279"/>
          <a:ext cx="558011" cy="558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C4E5E-D905-486C-AE47-17EED18A5967}">
      <dsp:nvSpPr>
        <dsp:cNvPr id="0" name=""/>
        <dsp:cNvSpPr/>
      </dsp:nvSpPr>
      <dsp:spPr>
        <a:xfrm>
          <a:off x="1171823" y="2001"/>
          <a:ext cx="3847786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Community gets a high-speed network with sensor technology</a:t>
          </a:r>
        </a:p>
      </dsp:txBody>
      <dsp:txXfrm>
        <a:off x="1171823" y="2001"/>
        <a:ext cx="3847786" cy="1014565"/>
      </dsp:txXfrm>
    </dsp:sp>
    <dsp:sp modelId="{636A1818-AD11-4BE9-928B-52A1E1A4AA64}">
      <dsp:nvSpPr>
        <dsp:cNvPr id="0" name=""/>
        <dsp:cNvSpPr/>
      </dsp:nvSpPr>
      <dsp:spPr>
        <a:xfrm>
          <a:off x="0" y="1270208"/>
          <a:ext cx="5019610" cy="10145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0487A-7C3D-4342-8718-0CF396491E38}">
      <dsp:nvSpPr>
        <dsp:cNvPr id="0" name=""/>
        <dsp:cNvSpPr/>
      </dsp:nvSpPr>
      <dsp:spPr>
        <a:xfrm>
          <a:off x="306906" y="1498486"/>
          <a:ext cx="558011" cy="558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F9AA6-4992-4633-A43E-9889D831474B}">
      <dsp:nvSpPr>
        <dsp:cNvPr id="0" name=""/>
        <dsp:cNvSpPr/>
      </dsp:nvSpPr>
      <dsp:spPr>
        <a:xfrm>
          <a:off x="1171823" y="1270208"/>
          <a:ext cx="3847786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Guaranteed throughput for internet access</a:t>
          </a:r>
        </a:p>
      </dsp:txBody>
      <dsp:txXfrm>
        <a:off x="1171823" y="1270208"/>
        <a:ext cx="3847786" cy="1014565"/>
      </dsp:txXfrm>
    </dsp:sp>
    <dsp:sp modelId="{A1D0BABC-F905-48AE-94A9-6EDDB9956E00}">
      <dsp:nvSpPr>
        <dsp:cNvPr id="0" name=""/>
        <dsp:cNvSpPr/>
      </dsp:nvSpPr>
      <dsp:spPr>
        <a:xfrm>
          <a:off x="0" y="2538415"/>
          <a:ext cx="5019610" cy="10145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0F232-8489-46D1-BAAF-FD5BFA37517C}">
      <dsp:nvSpPr>
        <dsp:cNvPr id="0" name=""/>
        <dsp:cNvSpPr/>
      </dsp:nvSpPr>
      <dsp:spPr>
        <a:xfrm>
          <a:off x="306906" y="2766692"/>
          <a:ext cx="558011" cy="5580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5B831-EFE1-4F2A-A759-D1F0F1EF485A}">
      <dsp:nvSpPr>
        <dsp:cNvPr id="0" name=""/>
        <dsp:cNvSpPr/>
      </dsp:nvSpPr>
      <dsp:spPr>
        <a:xfrm>
          <a:off x="1171823" y="2538415"/>
          <a:ext cx="3847786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 throttling down due to increased usage</a:t>
          </a:r>
        </a:p>
      </dsp:txBody>
      <dsp:txXfrm>
        <a:off x="1171823" y="2538415"/>
        <a:ext cx="3847786" cy="1014565"/>
      </dsp:txXfrm>
    </dsp:sp>
    <dsp:sp modelId="{6306D808-812F-4723-92F2-1B09ECE94E66}">
      <dsp:nvSpPr>
        <dsp:cNvPr id="0" name=""/>
        <dsp:cNvSpPr/>
      </dsp:nvSpPr>
      <dsp:spPr>
        <a:xfrm>
          <a:off x="0" y="3806622"/>
          <a:ext cx="5019610" cy="10145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9A399-84D0-4A16-90EE-44F39C337E01}">
      <dsp:nvSpPr>
        <dsp:cNvPr id="0" name=""/>
        <dsp:cNvSpPr/>
      </dsp:nvSpPr>
      <dsp:spPr>
        <a:xfrm>
          <a:off x="306906" y="4034899"/>
          <a:ext cx="558011" cy="5580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6CB7C-620F-4C33-A9B4-13BF03872605}">
      <dsp:nvSpPr>
        <dsp:cNvPr id="0" name=""/>
        <dsp:cNvSpPr/>
      </dsp:nvSpPr>
      <dsp:spPr>
        <a:xfrm>
          <a:off x="1171823" y="3806622"/>
          <a:ext cx="3847786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Cost is covered by supporting MNO customers and anonymized sensor data</a:t>
          </a:r>
        </a:p>
      </dsp:txBody>
      <dsp:txXfrm>
        <a:off x="1171823" y="3806622"/>
        <a:ext cx="3847786" cy="10145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16C24-436A-F142-9F6A-79A213E7A72A}">
      <dsp:nvSpPr>
        <dsp:cNvPr id="0" name=""/>
        <dsp:cNvSpPr/>
      </dsp:nvSpPr>
      <dsp:spPr>
        <a:xfrm>
          <a:off x="0" y="2921763"/>
          <a:ext cx="1611808" cy="9589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632" tIns="120904" rIns="114632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Community Smart City Needs</a:t>
          </a:r>
        </a:p>
      </dsp:txBody>
      <dsp:txXfrm>
        <a:off x="0" y="2921763"/>
        <a:ext cx="1611808" cy="958987"/>
      </dsp:txXfrm>
    </dsp:sp>
    <dsp:sp modelId="{54406557-0B28-894E-A7EE-4202A28EE594}">
      <dsp:nvSpPr>
        <dsp:cNvPr id="0" name=""/>
        <dsp:cNvSpPr/>
      </dsp:nvSpPr>
      <dsp:spPr>
        <a:xfrm>
          <a:off x="1611808" y="2921763"/>
          <a:ext cx="4835425" cy="95898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85" tIns="215900" rIns="98085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Study the people, businesses, and visitors</a:t>
          </a:r>
        </a:p>
      </dsp:txBody>
      <dsp:txXfrm>
        <a:off x="1611808" y="2921763"/>
        <a:ext cx="4835425" cy="958987"/>
      </dsp:txXfrm>
    </dsp:sp>
    <dsp:sp modelId="{559376D5-3C2B-3944-82B0-1C16E12AF51B}">
      <dsp:nvSpPr>
        <dsp:cNvPr id="0" name=""/>
        <dsp:cNvSpPr/>
      </dsp:nvSpPr>
      <dsp:spPr>
        <a:xfrm rot="10800000">
          <a:off x="0" y="1461224"/>
          <a:ext cx="1611808" cy="14749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307943"/>
            <a:satOff val="7781"/>
            <a:lumOff val="3137"/>
            <a:alphaOff val="0"/>
          </a:schemeClr>
        </a:solidFill>
        <a:ln w="19050" cap="rnd" cmpd="sng" algn="ctr">
          <a:solidFill>
            <a:schemeClr val="accent5">
              <a:hueOff val="-1307943"/>
              <a:satOff val="7781"/>
              <a:lumOff val="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632" tIns="120904" rIns="114632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 a Policy</a:t>
          </a:r>
        </a:p>
      </dsp:txBody>
      <dsp:txXfrm rot="-10800000">
        <a:off x="0" y="1461224"/>
        <a:ext cx="1611808" cy="958700"/>
      </dsp:txXfrm>
    </dsp:sp>
    <dsp:sp modelId="{CA154C84-AFAA-204A-9317-847A8D865C09}">
      <dsp:nvSpPr>
        <dsp:cNvPr id="0" name=""/>
        <dsp:cNvSpPr/>
      </dsp:nvSpPr>
      <dsp:spPr>
        <a:xfrm>
          <a:off x="1611808" y="1461224"/>
          <a:ext cx="4835425" cy="958700"/>
        </a:xfrm>
        <a:prstGeom prst="rect">
          <a:avLst/>
        </a:prstGeom>
        <a:solidFill>
          <a:schemeClr val="accent5">
            <a:tint val="40000"/>
            <a:alpha val="90000"/>
            <a:hueOff val="-957632"/>
            <a:satOff val="10105"/>
            <a:lumOff val="999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957632"/>
              <a:satOff val="10105"/>
              <a:lumOff val="9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85" tIns="215900" rIns="98085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Define Roles and Requirements, Strategies and Objectives</a:t>
          </a:r>
        </a:p>
      </dsp:txBody>
      <dsp:txXfrm>
        <a:off x="1611808" y="1461224"/>
        <a:ext cx="4835425" cy="958700"/>
      </dsp:txXfrm>
    </dsp:sp>
    <dsp:sp modelId="{0F14B7F7-B8E3-DD44-A450-1C67166B1806}">
      <dsp:nvSpPr>
        <dsp:cNvPr id="0" name=""/>
        <dsp:cNvSpPr/>
      </dsp:nvSpPr>
      <dsp:spPr>
        <a:xfrm rot="10800000">
          <a:off x="0" y="686"/>
          <a:ext cx="1611808" cy="14749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615887"/>
            <a:satOff val="15563"/>
            <a:lumOff val="6274"/>
            <a:alphaOff val="0"/>
          </a:schemeClr>
        </a:solidFill>
        <a:ln w="19050" cap="rnd" cmpd="sng" algn="ctr">
          <a:solidFill>
            <a:schemeClr val="accent5">
              <a:hueOff val="-2615887"/>
              <a:satOff val="15563"/>
              <a:lumOff val="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632" tIns="120904" rIns="114632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Engage</a:t>
          </a:r>
        </a:p>
      </dsp:txBody>
      <dsp:txXfrm rot="-10800000">
        <a:off x="0" y="686"/>
        <a:ext cx="1611808" cy="958700"/>
      </dsp:txXfrm>
    </dsp:sp>
    <dsp:sp modelId="{69AB3377-BE3C-9749-AFB9-5191866C4674}">
      <dsp:nvSpPr>
        <dsp:cNvPr id="0" name=""/>
        <dsp:cNvSpPr/>
      </dsp:nvSpPr>
      <dsp:spPr>
        <a:xfrm>
          <a:off x="1611808" y="686"/>
          <a:ext cx="4835425" cy="958700"/>
        </a:xfrm>
        <a:prstGeom prst="rect">
          <a:avLst/>
        </a:prstGeom>
        <a:solidFill>
          <a:schemeClr val="accent5">
            <a:tint val="40000"/>
            <a:alpha val="90000"/>
            <a:hueOff val="-1915263"/>
            <a:satOff val="20210"/>
            <a:lumOff val="1998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1915263"/>
              <a:satOff val="20210"/>
              <a:lumOff val="19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85" tIns="215900" rIns="98085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Transportation, Health, Sensors, Mobility, Data, Security</a:t>
          </a:r>
        </a:p>
      </dsp:txBody>
      <dsp:txXfrm>
        <a:off x="1611808" y="686"/>
        <a:ext cx="4835425" cy="9587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5BA32-690A-6B44-BAA9-4171F796CA7A}">
      <dsp:nvSpPr>
        <dsp:cNvPr id="0" name=""/>
        <dsp:cNvSpPr/>
      </dsp:nvSpPr>
      <dsp:spPr>
        <a:xfrm>
          <a:off x="0" y="354516"/>
          <a:ext cx="7213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F05E7-9550-1D4E-9438-2E627C64FCFE}">
      <dsp:nvSpPr>
        <dsp:cNvPr id="0" name=""/>
        <dsp:cNvSpPr/>
      </dsp:nvSpPr>
      <dsp:spPr>
        <a:xfrm>
          <a:off x="360680" y="15036"/>
          <a:ext cx="50495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Review community goals, budget, and projections post network</a:t>
          </a:r>
        </a:p>
      </dsp:txBody>
      <dsp:txXfrm>
        <a:off x="393824" y="48180"/>
        <a:ext cx="4983232" cy="612672"/>
      </dsp:txXfrm>
    </dsp:sp>
    <dsp:sp modelId="{5F445EE9-51EE-754F-ABF1-84CFBB88B3AF}">
      <dsp:nvSpPr>
        <dsp:cNvPr id="0" name=""/>
        <dsp:cNvSpPr/>
      </dsp:nvSpPr>
      <dsp:spPr>
        <a:xfrm>
          <a:off x="0" y="1397796"/>
          <a:ext cx="7213600" cy="2680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856" tIns="479044" rIns="55985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Implementation roadmap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System design with integration plan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Pilot system launch and modifications and evaluation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Approval and Commissioning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Launch system</a:t>
          </a:r>
        </a:p>
      </dsp:txBody>
      <dsp:txXfrm>
        <a:off x="0" y="1397796"/>
        <a:ext cx="7213600" cy="2680650"/>
      </dsp:txXfrm>
    </dsp:sp>
    <dsp:sp modelId="{0202D570-833C-2841-9421-A16E97B1D4DA}">
      <dsp:nvSpPr>
        <dsp:cNvPr id="0" name=""/>
        <dsp:cNvSpPr/>
      </dsp:nvSpPr>
      <dsp:spPr>
        <a:xfrm>
          <a:off x="360680" y="1058316"/>
          <a:ext cx="5049520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Propose system solution</a:t>
          </a:r>
        </a:p>
      </dsp:txBody>
      <dsp:txXfrm>
        <a:off x="393824" y="1091460"/>
        <a:ext cx="498323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513B58-5D62-0F41-97FB-5864F28308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BEDF0-D4B9-FE44-BC69-1A810FADF9F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F5603B2-54AD-4666-9481-D745D6E5DB69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509B76D-EA9E-0A4D-A3C4-16DE7330A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933D12-0D17-9D43-A361-12CEF8197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459288"/>
            <a:ext cx="5683250" cy="4224337"/>
          </a:xfrm>
          <a:prstGeom prst="rect">
            <a:avLst/>
          </a:prstGeom>
        </p:spPr>
        <p:txBody>
          <a:bodyPr vert="horz" lIns="94229" tIns="47114" rIns="94229" bIns="4711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9DBA-63EB-3542-BE60-F7CDDD5999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F67A4-7960-5D4B-9DFB-69279150D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8EE2D2D-4A46-48D4-BF32-9135A824DF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095EE9E4-F565-48B8-AF78-3F9B938C22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6B39878C-76A0-4C39-AD09-F2D723FCA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1. Solution to what?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BF422AD9-367C-4CC9-98DF-10D00B5EC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A06DDB-B817-4957-8234-F8D70701D079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Carrier design 5G pole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2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think this is a specious argument … no offense … not sure that you can say it blends in any better than the fake tree … we can over-sell this pole and miss the point – and the </a:t>
            </a:r>
            <a:r>
              <a:rPr lang="en-US" err="1"/>
              <a:t>opp</a:t>
            </a:r>
            <a:r>
              <a:rPr lang="en-US"/>
              <a:t> … </a:t>
            </a:r>
          </a:p>
          <a:p>
            <a:pPr marL="228600" indent="-228600">
              <a:buAutoNum type="arabicPeriod"/>
            </a:pPr>
            <a:r>
              <a:rPr lang="en-US"/>
              <a:t>We need higher density POPs</a:t>
            </a:r>
          </a:p>
          <a:p>
            <a:pPr marL="228600" indent="-228600">
              <a:buAutoNum type="arabicPeriod"/>
            </a:pPr>
            <a:r>
              <a:rPr lang="en-US"/>
              <a:t>We need them to be low-footprint and low-impact</a:t>
            </a:r>
          </a:p>
          <a:p>
            <a:pPr marL="228600" indent="-228600">
              <a:buAutoNum type="arabicPeriod"/>
            </a:pPr>
            <a:r>
              <a:rPr lang="en-US"/>
              <a:t>We need them to be secure AND agile</a:t>
            </a:r>
          </a:p>
          <a:p>
            <a:pPr marL="228600" indent="-228600">
              <a:buAutoNum type="arabicPeriod"/>
            </a:pPr>
            <a:r>
              <a:rPr lang="en-US"/>
              <a:t>This is not the core service, this is the chassis</a:t>
            </a:r>
          </a:p>
          <a:p>
            <a:pPr marL="228600" indent="-228600">
              <a:buAutoNum type="arabicPeriod"/>
            </a:pPr>
            <a:r>
              <a:rPr lang="en-US"/>
              <a:t>This is not the core value proposition, this is the chassis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8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17</a:t>
            </a:fld>
            <a:endParaRPr sz="1800" b="0" i="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96227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4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8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6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0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3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fld>
            <a:endParaRPr sz="1800" b="0" i="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5035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86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4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should map these examples to:</a:t>
            </a:r>
          </a:p>
          <a:p>
            <a:pPr marL="228600" indent="-228600">
              <a:buAutoNum type="arabicPeriod"/>
            </a:pPr>
            <a:r>
              <a:rPr lang="en-US"/>
              <a:t>The segmentation scheme in slides up front</a:t>
            </a:r>
          </a:p>
          <a:p>
            <a:pPr marL="228600" indent="-228600">
              <a:buAutoNum type="arabicPeriod"/>
            </a:pPr>
            <a:r>
              <a:rPr lang="en-US"/>
              <a:t>The examples to follow</a:t>
            </a:r>
          </a:p>
          <a:p>
            <a:pPr marL="228600" indent="-228600">
              <a:buAutoNum type="arabicPeriod"/>
            </a:pPr>
            <a:r>
              <a:rPr lang="en-US"/>
              <a:t>The graphic in here is of a refinery … we will not be in oil and gas, I do not think … unless we are dragged in … which we could be … this is one of the major topics we need to nail down … </a:t>
            </a:r>
          </a:p>
          <a:p>
            <a:pPr marL="685800" lvl="1" indent="-228600">
              <a:buAutoNum type="arabicPeriod"/>
            </a:pPr>
            <a:r>
              <a:rPr lang="en-US"/>
              <a:t>Who are the target customers?</a:t>
            </a:r>
          </a:p>
          <a:p>
            <a:pPr marL="685800" lvl="1" indent="-228600">
              <a:buAutoNum type="arabicPeriod"/>
            </a:pPr>
            <a:r>
              <a:rPr lang="en-US"/>
              <a:t>How tight should that circle be?</a:t>
            </a:r>
          </a:p>
          <a:p>
            <a:pPr marL="685800" lvl="1" indent="-228600">
              <a:buAutoNum type="arabicPeriod"/>
            </a:pPr>
            <a:r>
              <a:rPr lang="en-US"/>
              <a:t>Will we go outside that circle? When how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E2D2D-4A46-48D4-BF32-9135A824DF8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4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646b60bd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646b60bd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62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>
            <a:extLst>
              <a:ext uri="{FF2B5EF4-FFF2-40B4-BE49-F238E27FC236}">
                <a16:creationId xmlns:a16="http://schemas.microsoft.com/office/drawing/2014/main" id="{CEE5A93D-3B86-4139-B118-F4F5036EC7FB}"/>
              </a:ext>
            </a:extLst>
          </p:cNvPr>
          <p:cNvGrpSpPr>
            <a:grpSpLocks/>
          </p:cNvGrpSpPr>
          <p:nvPr/>
        </p:nvGrpSpPr>
        <p:grpSpPr bwMode="auto">
          <a:xfrm>
            <a:off x="-7938" y="-7938"/>
            <a:ext cx="9170988" cy="6873876"/>
            <a:chOff x="-8466" y="-8468"/>
            <a:chExt cx="9171316" cy="687493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2AFF97-6308-4961-8484-D8AB05D0EF68}"/>
                </a:ext>
              </a:extLst>
            </p:cNvPr>
            <p:cNvCxnSpPr/>
            <p:nvPr/>
          </p:nvCxnSpPr>
          <p:spPr>
            <a:xfrm flipV="1">
              <a:off x="5130456" y="4175239"/>
              <a:ext cx="4022869" cy="2683288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ACCE7C8-DB55-4835-BAF3-A0A71E6E9AE8}"/>
                </a:ext>
              </a:extLst>
            </p:cNvPr>
            <p:cNvCxnSpPr/>
            <p:nvPr/>
          </p:nvCxnSpPr>
          <p:spPr>
            <a:xfrm>
              <a:off x="7043462" y="-529"/>
              <a:ext cx="1217656" cy="685905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BE69713-EEAD-4B14-9D15-BF8CEB971019}"/>
                </a:ext>
              </a:extLst>
            </p:cNvPr>
            <p:cNvSpPr/>
            <p:nvPr/>
          </p:nvSpPr>
          <p:spPr>
            <a:xfrm>
              <a:off x="6892644" y="-529"/>
              <a:ext cx="2268619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EF3EE201-418E-4A6C-835D-70316ACFB655}"/>
                </a:ext>
              </a:extLst>
            </p:cNvPr>
            <p:cNvSpPr/>
            <p:nvPr/>
          </p:nvSpPr>
          <p:spPr>
            <a:xfrm>
              <a:off x="7205393" y="-8468"/>
              <a:ext cx="1947932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D3929E56-4382-4733-A310-E0D9D276AFC6}"/>
                </a:ext>
              </a:extLst>
            </p:cNvPr>
            <p:cNvSpPr/>
            <p:nvPr/>
          </p:nvSpPr>
          <p:spPr>
            <a:xfrm>
              <a:off x="6638635" y="3919613"/>
              <a:ext cx="251310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81CC59F0-CD1E-476A-8482-ED1C91199AF8}"/>
                </a:ext>
              </a:extLst>
            </p:cNvPr>
            <p:cNvSpPr/>
            <p:nvPr/>
          </p:nvSpPr>
          <p:spPr>
            <a:xfrm>
              <a:off x="7010123" y="-8468"/>
              <a:ext cx="2143202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984FA855-D93C-4352-9748-3560B90995F4}"/>
                </a:ext>
              </a:extLst>
            </p:cNvPr>
            <p:cNvSpPr/>
            <p:nvPr/>
          </p:nvSpPr>
          <p:spPr>
            <a:xfrm>
              <a:off x="8296044" y="-8468"/>
              <a:ext cx="857281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37C3D35B-00C6-4879-B339-A1342B7CA408}"/>
                </a:ext>
              </a:extLst>
            </p:cNvPr>
            <p:cNvSpPr/>
            <p:nvPr/>
          </p:nvSpPr>
          <p:spPr>
            <a:xfrm>
              <a:off x="8094425" y="-8468"/>
              <a:ext cx="1066838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2B9B6BDB-152A-45A1-BC1C-25C8B1C33F3E}"/>
                </a:ext>
              </a:extLst>
            </p:cNvPr>
            <p:cNvSpPr/>
            <p:nvPr/>
          </p:nvSpPr>
          <p:spPr>
            <a:xfrm>
              <a:off x="8069024" y="4894488"/>
              <a:ext cx="1093826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B4594A6C-16EF-4935-ABCF-8BDBC3E45F6D}"/>
                </a:ext>
              </a:extLst>
            </p:cNvPr>
            <p:cNvSpPr/>
            <p:nvPr/>
          </p:nvSpPr>
          <p:spPr>
            <a:xfrm>
              <a:off x="-8466" y="-8468"/>
              <a:ext cx="863632" cy="5698416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3E7DC3A-4439-402F-ADC1-82F05FF7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AA49C-9D3D-4E55-A979-927AF6E0B0F0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9F3E255-26AC-4E8A-B25C-A13EC374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4869C4-236F-4738-9DB8-FBF42B79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2D52-7C3A-41BF-AEF5-4471A8BC1F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53381"/>
      </p:ext>
    </p:extLst>
  </p:cSld>
  <p:clrMapOvr>
    <a:masterClrMapping/>
  </p:clrMapOvr>
  <p:transition spd="slow" advClick="0" advTm="500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4B2C7-5A5F-45A4-85FB-0ACEFAA1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13D49-8620-4E05-9469-55D711422E8F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7E15-05E1-4352-B751-4F7C5497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CACCD-BD45-4C12-AE69-0AC70937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CA200-55C1-4032-ADE5-E5F6F33085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0467"/>
      </p:ext>
    </p:extLst>
  </p:cSld>
  <p:clrMapOvr>
    <a:masterClrMapping/>
  </p:clrMapOvr>
  <p:transition spd="slow" advClick="0" advTm="5000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65411B-3D88-4F69-B3EE-92ECFE8CC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0">
                <a:solidFill>
                  <a:srgbClr val="9FE0F5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6BA9E-E058-4EF2-8A26-E4FC54D64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0">
                <a:solidFill>
                  <a:srgbClr val="9FE0F5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7CEA560-2AB3-450B-A8B5-9D29BA6DED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3BA5D-60D3-4C36-BCD5-3D3FBAAC2A14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CD877A-1A76-4186-BB6A-2EC859073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20DBA5B-5616-4128-802B-358EF3A25A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BD70-D080-4B54-B40C-D4CB596B00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32932"/>
      </p:ext>
    </p:extLst>
  </p:cSld>
  <p:clrMapOvr>
    <a:masterClrMapping/>
  </p:clrMapOvr>
  <p:transition spd="slow" advClick="0" advTm="5000"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0741F-3213-4537-9350-F7A7C3C3A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24ECC-028B-4EE9-88BB-38238E955A9A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AC4F-0DA2-4BF5-B9A1-7C797E8C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7ECE2-C478-497F-90CA-F5786804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6C39C-ACC8-4B94-8F26-2D0F704A8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71420"/>
      </p:ext>
    </p:extLst>
  </p:cSld>
  <p:clrMapOvr>
    <a:masterClrMapping/>
  </p:clrMapOvr>
  <p:transition spd="slow" advClick="0" advTm="5000"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B9786-07FC-41C8-97F4-D7FFAFCF5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0">
                <a:solidFill>
                  <a:srgbClr val="9FE0F5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C944-2254-41BD-9A91-7A3FB73EE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0">
                <a:solidFill>
                  <a:srgbClr val="9FE0F5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6CF118-82B3-4F39-A2E4-BF3FD93F6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73B2F-D011-484E-AA51-DAC7A429C247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639F41-1E9B-4BC8-AFE3-4CC1242441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5C5BCD6-8D3C-4826-91E4-F5A934D69F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C7EA3-2B8E-4130-849B-ED76465466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66354"/>
      </p:ext>
    </p:extLst>
  </p:cSld>
  <p:clrMapOvr>
    <a:masterClrMapping/>
  </p:clrMapOvr>
  <p:transition spd="slow" advClick="0" advTm="5000"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C13BFDB-694E-4BA1-AB6A-876B2E4F1B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48F45-3F66-4270-9782-CAB03A07E1F4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DBB6094-4033-450D-9E69-BD1195E6B7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DE2F4E-6707-4703-87C0-0B6C0A1D31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DAB24-CA66-41E8-B897-243669B119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0201"/>
      </p:ext>
    </p:extLst>
  </p:cSld>
  <p:clrMapOvr>
    <a:masterClrMapping/>
  </p:clrMapOvr>
  <p:transition spd="slow" advClick="0" advTm="5000"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D2905-12C5-4773-9C5A-24F938E0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82356-2BF6-4044-AC46-8F8B4D437279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6B10D-F219-420D-8E2A-0129D317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DE82F-CC59-467B-B347-DB24FE25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F7B51-A596-48EF-8999-C800CE5B6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51157"/>
      </p:ext>
    </p:extLst>
  </p:cSld>
  <p:clrMapOvr>
    <a:masterClrMapping/>
  </p:clrMapOvr>
  <p:transition spd="slow" advClick="0" advTm="5000">
    <p:split orient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8FFDB-C104-4032-B6E4-A044BF7B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5F023-4079-45FE-A687-CF7279887F48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CD116-EC94-4F51-B19B-58EB8C67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7C6DE-7E2C-483D-8DA7-A64ADCF4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A03B2-3845-43F1-8FD6-817DF70215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11122"/>
      </p:ext>
    </p:extLst>
  </p:cSld>
  <p:clrMapOvr>
    <a:masterClrMapping/>
  </p:clrMapOvr>
  <p:transition spd="slow" advClick="0" advTm="500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85DAC-D073-4D4C-BD17-1C789B08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19DC4-93A8-4342-9D4D-FE132F2DE11B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D021-3DB1-4F04-A876-FA638DC0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DA74-3821-427E-B604-9D066926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17856-B4E7-4967-8643-278318DF2B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70194"/>
      </p:ext>
    </p:extLst>
  </p:cSld>
  <p:clrMapOvr>
    <a:masterClrMapping/>
  </p:clrMapOvr>
  <p:transition spd="slow" advClick="0" advTm="5000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4D700-03D6-4319-9C22-650FA1C8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FF5C5-F16D-4BE7-9D76-EEF15891769D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5AEC6-0B33-4CAC-8C56-B235E24B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09971-979C-4A99-8BCD-DE55B0DA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D0295-3D12-4EFD-ADEB-EEF429B77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99605"/>
      </p:ext>
    </p:extLst>
  </p:cSld>
  <p:clrMapOvr>
    <a:masterClrMapping/>
  </p:clrMapOvr>
  <p:transition spd="slow" advClick="0" advTm="500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2611BF-4516-449D-9E85-8D302367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45778-913D-40F1-B852-F718F6D93555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040051-C50E-498D-8ECB-C8B05103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A00376-011E-4CCE-8E96-53214AB1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607AF-1170-48ED-884D-8FF4E532B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30897"/>
      </p:ext>
    </p:extLst>
  </p:cSld>
  <p:clrMapOvr>
    <a:masterClrMapping/>
  </p:clrMapOvr>
  <p:transition spd="slow" advClick="0" advTm="500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20E3C03-1713-4E30-8103-D44F8CB2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2DC8E-497E-4BA5-B837-AD8730E7C76B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54DFD79-EB6D-4C41-9ECC-DFBB07E6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497B2A-EACE-4B92-8528-BAEA57DF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718080-D97A-4BB3-AF26-A93CDE5338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09053"/>
      </p:ext>
    </p:extLst>
  </p:cSld>
  <p:clrMapOvr>
    <a:masterClrMapping/>
  </p:clrMapOvr>
  <p:transition spd="slow" advClick="0" advTm="500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2AF01D4-CB06-4921-A5E7-EA13AB75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BC31B-9E27-4B1B-AE2B-C851BF1F77CE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EF76903-A6DD-4F11-8143-2595C8A3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C75B6E-D2A4-4168-9A26-3E53CCD7C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F1691-1852-438F-B380-5A988F5E8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90"/>
      </p:ext>
    </p:extLst>
  </p:cSld>
  <p:clrMapOvr>
    <a:masterClrMapping/>
  </p:clrMapOvr>
  <p:transition spd="slow" advClick="0" advTm="5000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ECE2B62-CCCB-4569-B03E-3932EF54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6479D-F83A-4630-B9A1-389DDD878014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19A43E0-7824-42CC-AE2F-CC814702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FC7C4AC-2B18-4F0F-BB8D-E19B4CF0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408AA-F3DD-4245-9427-C70DA00BCE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69772"/>
      </p:ext>
    </p:extLst>
  </p:cSld>
  <p:clrMapOvr>
    <a:masterClrMapping/>
  </p:clrMapOvr>
  <p:transition spd="slow" advClick="0" advTm="5000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1D486B7-8FE8-450A-AC1E-56E41735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A0EB9-ED7F-41D4-B744-585DDBEBEB19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2E6E8E2-6DF8-46FD-B37F-84F78971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3688FD-5417-4577-8EAF-B66407F57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84294-6BA7-4983-8F29-1F186B5EE5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61532"/>
      </p:ext>
    </p:extLst>
  </p:cSld>
  <p:clrMapOvr>
    <a:masterClrMapping/>
  </p:clrMapOvr>
  <p:transition spd="slow" advClick="0" advTm="500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1DB2FB-1468-4093-AA8B-C1008066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1DD36-CA83-4770-8D21-33A99910E3B1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87E87C-E363-493B-8F69-4A2EA6BA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65050C-7C05-4829-80B3-081382D8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3A0ED-3441-4208-AD61-9BE121FDE3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9998"/>
      </p:ext>
    </p:extLst>
  </p:cSld>
  <p:clrMapOvr>
    <a:masterClrMapping/>
  </p:clrMapOvr>
  <p:transition spd="slow" advClick="0" advTm="5000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6">
            <a:extLst>
              <a:ext uri="{FF2B5EF4-FFF2-40B4-BE49-F238E27FC236}">
                <a16:creationId xmlns:a16="http://schemas.microsoft.com/office/drawing/2014/main" id="{A4413C4E-4754-48DF-8189-A7B5513E59B4}"/>
              </a:ext>
            </a:extLst>
          </p:cNvPr>
          <p:cNvGrpSpPr>
            <a:grpSpLocks/>
          </p:cNvGrpSpPr>
          <p:nvPr/>
        </p:nvGrpSpPr>
        <p:grpSpPr bwMode="auto">
          <a:xfrm>
            <a:off x="-7938" y="-7938"/>
            <a:ext cx="9170988" cy="6873876"/>
            <a:chOff x="-8467" y="-8468"/>
            <a:chExt cx="9171317" cy="687493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ED4B68-2E94-EF44-8150-194CF389AC69}"/>
                </a:ext>
              </a:extLst>
            </p:cNvPr>
            <p:cNvSpPr/>
            <p:nvPr/>
          </p:nvSpPr>
          <p:spPr>
            <a:xfrm>
              <a:off x="-8467" y="4013290"/>
              <a:ext cx="457217" cy="285317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AC1FCA-04D8-BD44-A2D5-B89E5605E470}"/>
                </a:ext>
              </a:extLst>
            </p:cNvPr>
            <p:cNvCxnSpPr/>
            <p:nvPr/>
          </p:nvCxnSpPr>
          <p:spPr>
            <a:xfrm flipV="1">
              <a:off x="5130455" y="4175239"/>
              <a:ext cx="4022869" cy="2683288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3C7237-BB0A-9D4A-AB35-E87B4884EE93}"/>
                </a:ext>
              </a:extLst>
            </p:cNvPr>
            <p:cNvCxnSpPr/>
            <p:nvPr/>
          </p:nvCxnSpPr>
          <p:spPr>
            <a:xfrm>
              <a:off x="7043462" y="-529"/>
              <a:ext cx="1217656" cy="685905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ED8FB99-7D0B-454E-825B-FC584234F4CA}"/>
                </a:ext>
              </a:extLst>
            </p:cNvPr>
            <p:cNvSpPr/>
            <p:nvPr/>
          </p:nvSpPr>
          <p:spPr>
            <a:xfrm>
              <a:off x="6892644" y="-529"/>
              <a:ext cx="2268619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B3C110C-BCDE-034F-8BF3-B33FFD012784}"/>
                </a:ext>
              </a:extLst>
            </p:cNvPr>
            <p:cNvSpPr/>
            <p:nvPr/>
          </p:nvSpPr>
          <p:spPr>
            <a:xfrm>
              <a:off x="7205393" y="-8468"/>
              <a:ext cx="1947932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8232C4C-7D77-0547-983C-E0F6F7988F15}"/>
                </a:ext>
              </a:extLst>
            </p:cNvPr>
            <p:cNvSpPr/>
            <p:nvPr/>
          </p:nvSpPr>
          <p:spPr>
            <a:xfrm>
              <a:off x="6638634" y="3919613"/>
              <a:ext cx="251310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D62D481-405B-D549-96CC-FAAF9AF5C3F4}"/>
                </a:ext>
              </a:extLst>
            </p:cNvPr>
            <p:cNvSpPr/>
            <p:nvPr/>
          </p:nvSpPr>
          <p:spPr>
            <a:xfrm>
              <a:off x="7010123" y="-8468"/>
              <a:ext cx="2143202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6668BE7-59B3-6044-8E33-6AABAE1395E6}"/>
                </a:ext>
              </a:extLst>
            </p:cNvPr>
            <p:cNvSpPr/>
            <p:nvPr/>
          </p:nvSpPr>
          <p:spPr>
            <a:xfrm>
              <a:off x="8296044" y="-8468"/>
              <a:ext cx="857281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B90CCCC-7767-8848-845D-04797AAE5878}"/>
                </a:ext>
              </a:extLst>
            </p:cNvPr>
            <p:cNvSpPr/>
            <p:nvPr/>
          </p:nvSpPr>
          <p:spPr>
            <a:xfrm>
              <a:off x="8094425" y="-8468"/>
              <a:ext cx="1066838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B997F4A-64D9-CD46-87C4-8508BA896C95}"/>
                </a:ext>
              </a:extLst>
            </p:cNvPr>
            <p:cNvSpPr/>
            <p:nvPr/>
          </p:nvSpPr>
          <p:spPr>
            <a:xfrm>
              <a:off x="8069024" y="4894488"/>
              <a:ext cx="1093826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9D532B1-66E9-45B4-A90D-58BA479C7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6348413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A150E3F-55EF-4890-8D74-C8EA2BD5A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160588"/>
            <a:ext cx="6348413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3B05-B529-F945-A14E-9C9745EB5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5438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BCAF967-E981-49C2-B4FB-15B28DAEB38C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9028-5851-1448-83B7-81F920FF4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042025"/>
            <a:ext cx="462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BFCF8-7736-CE43-8DF5-DC044BBB3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45250" y="6042025"/>
            <a:ext cx="512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209EBC68-7C91-416D-801B-D354132CD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5" r:id="rId11"/>
    <p:sldLayoutId id="2147483770" r:id="rId12"/>
    <p:sldLayoutId id="2147483776" r:id="rId13"/>
    <p:sldLayoutId id="2147483771" r:id="rId14"/>
    <p:sldLayoutId id="2147483772" r:id="rId15"/>
    <p:sldLayoutId id="2147483773" r:id="rId16"/>
  </p:sldLayoutIdLst>
  <p:transition spd="slow" advClick="0" advTm="5000">
    <p:split orient="vert"/>
  </p:transition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70302020209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70302020209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70302020209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70302020209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ityfix.com/blog/healthy-thriving-cities-traffic-safety-on-bus-corridors-holger-dalkmann-jose-luis-irigoyen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79CE27-177F-F045-9459-9C30D6E5E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755AF-0F2F-C341-A669-B4152A3859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1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19" y="773320"/>
            <a:ext cx="2274679" cy="2274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0DBD1-7417-4C42-BF1B-12497705A850}"/>
              </a:ext>
            </a:extLst>
          </p:cNvPr>
          <p:cNvSpPr txBox="1"/>
          <p:nvPr/>
        </p:nvSpPr>
        <p:spPr>
          <a:xfrm>
            <a:off x="471370" y="3047999"/>
            <a:ext cx="3572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Civitas Networks</a:t>
            </a:r>
          </a:p>
          <a:p>
            <a:pPr algn="ctr"/>
            <a:endParaRPr lang="en-US"/>
          </a:p>
          <a:p>
            <a:pPr algn="ctr"/>
            <a:r>
              <a:rPr lang="en-US" sz="2000"/>
              <a:t>Enabling 5G Smart Community Solutions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600A86-6EAB-FE4E-8528-86EBB0A3897A}"/>
              </a:ext>
            </a:extLst>
          </p:cNvPr>
          <p:cNvSpPr/>
          <p:nvPr/>
        </p:nvSpPr>
        <p:spPr>
          <a:xfrm>
            <a:off x="1281080" y="6499436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</p:cSld>
  <p:clrMapOvr>
    <a:masterClrMapping/>
  </p:clrMapOvr>
  <p:transition spd="slow" advClick="0" advTm="50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ant healthy, thriving cities? Tackle traffic safety first ...">
            <a:extLst>
              <a:ext uri="{FF2B5EF4-FFF2-40B4-BE49-F238E27FC236}">
                <a16:creationId xmlns:a16="http://schemas.microsoft.com/office/drawing/2014/main" id="{4AA5BF2F-E55F-6B45-8B5E-37715DF91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091" t="7603" b="148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A4588C6-4069-4731-BFB4-10F1E6D37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23370524-0FE7-41B4-ABCF-7FB26B6CF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8141" y="0"/>
            <a:ext cx="702945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A9CA40-1F57-4A6D-ACDA-F720AA468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94EDB-B0FE-4678-8E69-0F137AE3B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4E93B92B-0DD5-4277-9D69-972ABADC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7DC92-C962-F84E-8A3C-1F12CCB8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535" y="609600"/>
            <a:ext cx="4865966" cy="1320800"/>
          </a:xfrm>
        </p:spPr>
        <p:txBody>
          <a:bodyPr anchor="t">
            <a:normAutofit/>
          </a:bodyPr>
          <a:lstStyle/>
          <a:p>
            <a:r>
              <a:rPr lang="en-US"/>
              <a:t>Sensors for monitoring systems and services</a:t>
            </a: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7CE87768-354E-4E3F-8202-9F387CF50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9E5B98F-BD75-4A30-BF72-0A9107470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6889-F795-BB4F-97B5-CF569DF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535" y="2159000"/>
            <a:ext cx="4865966" cy="38823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Municipal Infrastructure for Future Growth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Sensors for Water, Sewer, Electric, Traffic Monitoring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Increase to Property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Work from Home Benefits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Post-COVID Requirements for 40-50% of workers to be able to work remotely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More Attractive to Business Growth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High Tech Companies need high speed data and services</a:t>
            </a:r>
          </a:p>
          <a:p>
            <a:pPr>
              <a:lnSpc>
                <a:spcPct val="90000"/>
              </a:lnSpc>
            </a:pPr>
            <a:r>
              <a:rPr lang="en-US" dirty="0"/>
              <a:t>Wholesale Fiber Capacity to nearby municipalities and corporate clients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AAB91E3-41BE-4478-BF23-A24D43E14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96DFC7EA-8516-41F1-8ED9-C0A8E1E08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E24E972C-8744-4CFA-B783-41EA3CC38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7C88F2E-E233-48BA-B85F-D06BA522B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992E-005A-5748-845F-2F1B8C603226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2800592277"/>
      </p:ext>
    </p:extLst>
  </p:cSld>
  <p:clrMapOvr>
    <a:masterClrMapping/>
  </p:clrMapOvr>
  <p:transition spd="slow" advClick="0" advTm="50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4303" y="-8467"/>
            <a:ext cx="3575050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B9E1AB-F44F-E941-BA18-22A3076C9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9" y="1309645"/>
            <a:ext cx="2292459" cy="399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Community benefit without the expense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6968" y="0"/>
            <a:ext cx="48370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837C6E-910A-41F6-BC26-CDAFB0FAB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697499"/>
              </p:ext>
            </p:extLst>
          </p:nvPr>
        </p:nvGraphicFramePr>
        <p:xfrm>
          <a:off x="3639407" y="944564"/>
          <a:ext cx="5019610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68AA5E5F-B0CE-3D4D-A70E-074D5B16F5D7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1092785715"/>
      </p:ext>
    </p:extLst>
  </p:cSld>
  <p:clrMapOvr>
    <a:masterClrMapping/>
  </p:clrMapOvr>
  <p:transition spd="slow" advClick="0" advTm="50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234C2-407C-CC4F-9068-D449CA1FC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r="18845" b="2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E73D0-8BE2-6C48-B9DE-32D34DC0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609600"/>
            <a:ext cx="2888343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Municipal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E98C3-6E1F-CE46-996C-A7C2E613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60589"/>
            <a:ext cx="2888342" cy="3880773"/>
          </a:xfrm>
        </p:spPr>
        <p:txBody>
          <a:bodyPr>
            <a:normAutofit/>
          </a:bodyPr>
          <a:lstStyle/>
          <a:p>
            <a:r>
              <a:rPr lang="en-US" dirty="0"/>
              <a:t>Water electrical and wastewater grids</a:t>
            </a:r>
          </a:p>
          <a:p>
            <a:r>
              <a:rPr lang="en-US" dirty="0"/>
              <a:t>Comms energy wastewater</a:t>
            </a:r>
          </a:p>
          <a:p>
            <a:r>
              <a:rPr lang="en-US" dirty="0"/>
              <a:t>Transportation and Public safety  </a:t>
            </a:r>
          </a:p>
          <a:p>
            <a:endParaRPr lang="en-US" dirty="0"/>
          </a:p>
        </p:txBody>
      </p:sp>
      <p:cxnSp>
        <p:nvCxnSpPr>
          <p:cNvPr id="33" name="Straight Connector 2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D27DE6-F9F7-E440-9952-5D501C10F1A9}"/>
              </a:ext>
            </a:extLst>
          </p:cNvPr>
          <p:cNvSpPr/>
          <p:nvPr/>
        </p:nvSpPr>
        <p:spPr>
          <a:xfrm>
            <a:off x="1031580" y="6345806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3805198478"/>
      </p:ext>
    </p:extLst>
  </p:cSld>
  <p:clrMapOvr>
    <a:masterClrMapping/>
  </p:clrMapOvr>
  <p:transition spd="slow" advClick="0" advTm="50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66500" y="620400"/>
            <a:ext cx="6854390" cy="639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accent2"/>
                </a:solidFill>
              </a:rPr>
              <a:t>Dedicated Private CBRS Network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225" y="2660800"/>
            <a:ext cx="48768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66500" y="1457447"/>
            <a:ext cx="3182614" cy="143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Private CBRS networks cover </a:t>
            </a:r>
            <a:r>
              <a:rPr lang="en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more area than Wi-Fi</a:t>
            </a:r>
            <a:r>
              <a:rPr lang="en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and provide </a:t>
            </a:r>
            <a:r>
              <a:rPr lang="en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stronger security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b="1" dirty="0" err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b="1" dirty="0" err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rtualizes</a:t>
            </a:r>
            <a:r>
              <a:rPr lang="en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MNO clients</a:t>
            </a:r>
            <a:endParaRPr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526660" y="4309411"/>
            <a:ext cx="1085700" cy="681000"/>
          </a:xfrm>
          <a:prstGeom prst="wedgeRectCallout">
            <a:avLst>
              <a:gd name="adj1" fmla="val 82207"/>
              <a:gd name="adj2" fmla="val 54038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900">
                <a:solidFill>
                  <a:srgbClr val="FFFFFF"/>
                </a:solidFill>
              </a:rPr>
              <a:t>User devices are managed with a SIM card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6064850" y="3057000"/>
            <a:ext cx="1056040" cy="855000"/>
          </a:xfrm>
          <a:prstGeom prst="wedgeRectCallout">
            <a:avLst>
              <a:gd name="adj1" fmla="val -113857"/>
              <a:gd name="adj2" fmla="val 105739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900">
                <a:solidFill>
                  <a:srgbClr val="FFFFFF"/>
                </a:solidFill>
              </a:rPr>
              <a:t>Fully hosted core network that supports </a:t>
            </a:r>
            <a:r>
              <a:rPr lang="en" sz="900" b="1">
                <a:solidFill>
                  <a:srgbClr val="FFFFFF"/>
                </a:solidFill>
              </a:rPr>
              <a:t>data and voice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7CED2-FA0B-284F-98BA-168A289FCD6A}"/>
              </a:ext>
            </a:extLst>
          </p:cNvPr>
          <p:cNvSpPr txBox="1"/>
          <p:nvPr/>
        </p:nvSpPr>
        <p:spPr>
          <a:xfrm>
            <a:off x="4366625" y="5223191"/>
            <a:ext cx="1668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(Evolved Packet Core)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429DB-9337-3847-BD28-FBCDAD3812C7}"/>
              </a:ext>
            </a:extLst>
          </p:cNvPr>
          <p:cNvSpPr txBox="1"/>
          <p:nvPr/>
        </p:nvSpPr>
        <p:spPr>
          <a:xfrm>
            <a:off x="5646170" y="5643381"/>
            <a:ext cx="1668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(IP Multimedia Subsystem)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DA070-41A2-284C-9A47-825A18E4E886}"/>
              </a:ext>
            </a:extLst>
          </p:cNvPr>
          <p:cNvSpPr txBox="1"/>
          <p:nvPr/>
        </p:nvSpPr>
        <p:spPr>
          <a:xfrm>
            <a:off x="1944521" y="5535658"/>
            <a:ext cx="82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Home Unit </a:t>
            </a:r>
          </a:p>
          <a:p>
            <a:pPr algn="ctr"/>
            <a:r>
              <a:rPr lang="en-US" sz="1200">
                <a:solidFill>
                  <a:schemeClr val="accent1"/>
                </a:solidFill>
              </a:rPr>
              <a:t>(CPE)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62D73-76ED-284B-9D1B-2B636A948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98" y="4753685"/>
            <a:ext cx="800100" cy="83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4316BA-6B5D-584B-B2C9-FBDF793D26AB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3629018049"/>
      </p:ext>
    </p:extLst>
  </p:cSld>
  <p:clrMapOvr>
    <a:masterClrMapping/>
  </p:clrMapOvr>
  <p:transition spd="slow" advClick="0" advTm="50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06C3-2A17-1A4E-B641-801D6977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171" y="609600"/>
            <a:ext cx="4818330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2"/>
                </a:solidFill>
              </a:rPr>
              <a:t>Sensor Data for Hyper Local and Asset Intelligence </a:t>
            </a:r>
          </a:p>
        </p:txBody>
      </p:sp>
      <p:pic>
        <p:nvPicPr>
          <p:cNvPr id="5" name="Picture 4" descr="A picture containing rain, man, large, group&#10;&#10;Description automatically generated">
            <a:extLst>
              <a:ext uri="{FF2B5EF4-FFF2-40B4-BE49-F238E27FC236}">
                <a16:creationId xmlns:a16="http://schemas.microsoft.com/office/drawing/2014/main" id="{CFBFDF7A-70D5-9444-9B7E-2C5253299B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99" r="36255" b="1993"/>
          <a:stretch/>
        </p:blipFill>
        <p:spPr>
          <a:xfrm>
            <a:off x="20" y="10"/>
            <a:ext cx="2050522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CD25CC7-FC66-488C-8D61-0FE7ECF16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357491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8F44E-F8E5-364B-B88F-B0ADE1F1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171" y="2160589"/>
            <a:ext cx="4818330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Each Pole will house sensors and be the hub for nearby sensors</a:t>
            </a:r>
          </a:p>
          <a:p>
            <a:pPr>
              <a:lnSpc>
                <a:spcPct val="90000"/>
              </a:lnSpc>
            </a:pPr>
            <a:r>
              <a:rPr lang="en-US" dirty="0"/>
              <a:t>With thousands of new locations sampling air quality, temperature and more, Communities gain a new resource for predictive planning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Communities can use hyper-local temperature mapping to prioritize the top locations for road salting in winter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Hyper-local Air Quality sensors can better predict community health issues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Water sensors can provide farming communities with much better planning of water resources, reducing costs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483E8-2411-8A45-ADAF-E59D8328C09C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3814854123"/>
      </p:ext>
    </p:extLst>
  </p:cSld>
  <p:clrMapOvr>
    <a:masterClrMapping/>
  </p:clrMapOvr>
  <p:transition spd="slow" advClick="0" advTm="50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BD7A-761B-D24C-BDFC-DB440BE6A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833" y="609599"/>
            <a:ext cx="2645767" cy="1354667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Typical MNO 5G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FB1C-1B6A-1943-8449-E0B5BDE95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807" y="2160589"/>
            <a:ext cx="2382442" cy="3880773"/>
          </a:xfrm>
        </p:spPr>
        <p:txBody>
          <a:bodyPr>
            <a:normAutofit/>
          </a:bodyPr>
          <a:lstStyle/>
          <a:p>
            <a:r>
              <a:rPr lang="en-US"/>
              <a:t>No consideration for aesthetics</a:t>
            </a:r>
          </a:p>
          <a:p>
            <a:r>
              <a:rPr lang="en-US"/>
              <a:t>Too high above street to support full mmwave 5G</a:t>
            </a:r>
          </a:p>
          <a:p>
            <a:r>
              <a:rPr lang="en-US"/>
              <a:t>All externally visible equipment on an already loaded telephone pole – short term solution</a:t>
            </a:r>
          </a:p>
          <a:p>
            <a:endParaRPr lang="en-US"/>
          </a:p>
        </p:txBody>
      </p:sp>
      <p:pic>
        <p:nvPicPr>
          <p:cNvPr id="5" name="Picture 4" descr="A picture containing outdoor, crane, blue, wire&#10;&#10;Description automatically generated">
            <a:extLst>
              <a:ext uri="{FF2B5EF4-FFF2-40B4-BE49-F238E27FC236}">
                <a16:creationId xmlns:a16="http://schemas.microsoft.com/office/drawing/2014/main" id="{BE06F0F4-8526-414A-A3B9-B8DC8D43E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014" y="1524560"/>
            <a:ext cx="5062993" cy="3797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37A812-29A6-134E-AAFF-03D1396B56F2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1230980848"/>
      </p:ext>
    </p:extLst>
  </p:cSld>
  <p:clrMapOvr>
    <a:masterClrMapping/>
  </p:clrMapOvr>
  <p:transition spd="slow" advClick="0" advTm="50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307E-5111-B046-A09C-A04E1F70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549" y="455596"/>
            <a:ext cx="2972456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Civitas Smart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Pole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DE749-268B-5840-8BE9-84BD5217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549" y="1953709"/>
            <a:ext cx="2802952" cy="3413342"/>
          </a:xfrm>
        </p:spPr>
        <p:txBody>
          <a:bodyPr>
            <a:normAutofit fontScale="85000" lnSpcReduction="20000"/>
          </a:bodyPr>
          <a:lstStyle/>
          <a:p>
            <a:r>
              <a:rPr lang="en-US" sz="1600"/>
              <a:t>Unobtrusive Carbon fiber pole with color matching dense foamed cladding</a:t>
            </a:r>
          </a:p>
          <a:p>
            <a:r>
              <a:rPr lang="en-US" sz="1600"/>
              <a:t>A composite structure with the highest strength to weight ratio of any pole material</a:t>
            </a:r>
          </a:p>
          <a:p>
            <a:r>
              <a:rPr lang="en-US" sz="1600"/>
              <a:t>Only 12% the weight of steel</a:t>
            </a:r>
          </a:p>
          <a:p>
            <a:r>
              <a:rPr lang="en-US" sz="1600"/>
              <a:t>All Equipment is inside the pole or in the ground</a:t>
            </a:r>
          </a:p>
          <a:p>
            <a:r>
              <a:rPr lang="en-US" sz="1600"/>
              <a:t>Small high efficiency Lighting Unit matches look of existing street lighting </a:t>
            </a:r>
          </a:p>
          <a:p>
            <a:r>
              <a:rPr lang="en-US" sz="1600"/>
              <a:t>Meets all electrical and DOT standards</a:t>
            </a:r>
          </a:p>
        </p:txBody>
      </p:sp>
      <p:pic>
        <p:nvPicPr>
          <p:cNvPr id="5" name="Picture 4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32ADA4C1-9DB2-744D-93FB-40A918229E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159D1E-4B60-8C49-B375-DD1B1CCE7283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2494840585"/>
      </p:ext>
    </p:extLst>
  </p:cSld>
  <p:clrMapOvr>
    <a:masterClrMapping/>
  </p:clrMapOvr>
  <p:transition spd="slow" advClick="0" advTm="500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3261842" y="609600"/>
            <a:ext cx="3693658" cy="1320800"/>
          </a:xfrm>
        </p:spPr>
        <p:txBody>
          <a:bodyPr spcFirstLastPara="1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3100" dirty="0">
                <a:solidFill>
                  <a:schemeClr val="accent2"/>
                </a:solidFill>
              </a:rPr>
              <a:t>Hosted Carrier Pole</a:t>
            </a:r>
            <a:br>
              <a:rPr lang="en-US" sz="3100" dirty="0"/>
            </a:br>
            <a:endParaRPr lang="en-US" sz="3100" dirty="0"/>
          </a:p>
        </p:txBody>
      </p:sp>
      <p:pic>
        <p:nvPicPr>
          <p:cNvPr id="428" name="Google Shape;42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7386" y="804669"/>
            <a:ext cx="2063724" cy="5095617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89D50CA-6F3C-6247-A67C-5AF3233DE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842" y="1669523"/>
            <a:ext cx="3691407" cy="3739698"/>
          </a:xfrm>
        </p:spPr>
        <p:txBody>
          <a:bodyPr>
            <a:normAutofit/>
          </a:bodyPr>
          <a:lstStyle/>
          <a:p>
            <a:r>
              <a:rPr lang="en-US" dirty="0"/>
              <a:t>Clean look with no protruding equipment</a:t>
            </a:r>
          </a:p>
          <a:p>
            <a:r>
              <a:rPr lang="en-US" dirty="0"/>
              <a:t>Supports up to four Mobile Network Operators plus 5G CBRS</a:t>
            </a:r>
          </a:p>
          <a:p>
            <a:r>
              <a:rPr lang="en-US" dirty="0"/>
              <a:t>Separate access for each MNO</a:t>
            </a:r>
          </a:p>
          <a:p>
            <a:r>
              <a:rPr lang="en-US" dirty="0"/>
              <a:t>Local power meter</a:t>
            </a:r>
          </a:p>
          <a:p>
            <a:r>
              <a:rPr lang="en-US" dirty="0"/>
              <a:t>Integrated or top mount antennas</a:t>
            </a:r>
          </a:p>
          <a:p>
            <a:r>
              <a:rPr lang="en-US" dirty="0"/>
              <a:t>Optional Sensors and lighting</a:t>
            </a:r>
          </a:p>
        </p:txBody>
      </p:sp>
      <p:sp>
        <p:nvSpPr>
          <p:cNvPr id="427" name="Google Shape;427;p16"/>
          <p:cNvSpPr/>
          <p:nvPr/>
        </p:nvSpPr>
        <p:spPr>
          <a:xfrm>
            <a:off x="3308898" y="6389370"/>
            <a:ext cx="1364476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750" b="0" i="0" u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Company Confidential 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2862"/>
      </p:ext>
    </p:extLst>
  </p:cSld>
  <p:clrMapOvr>
    <a:masterClrMapping/>
  </p:clrMapOvr>
  <p:transition spd="slow" advClick="0" advTm="500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camera&#10;&#10;Description automatically generated">
            <a:extLst>
              <a:ext uri="{FF2B5EF4-FFF2-40B4-BE49-F238E27FC236}">
                <a16:creationId xmlns:a16="http://schemas.microsoft.com/office/drawing/2014/main" id="{AAE6962A-3556-994A-95CD-CE8AD7EA2D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0517" y="1857763"/>
            <a:ext cx="575360" cy="623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26B2E-8CB4-944E-A17E-6F5231FC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0"/>
            <a:ext cx="2342999" cy="262392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General Utility Example: Internally Mounted Equipment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93FE78-3E72-D54D-9EAD-57B1899AFE6E}"/>
              </a:ext>
            </a:extLst>
          </p:cNvPr>
          <p:cNvCxnSpPr>
            <a:cxnSpLocks/>
          </p:cNvCxnSpPr>
          <p:nvPr/>
        </p:nvCxnSpPr>
        <p:spPr>
          <a:xfrm flipV="1">
            <a:off x="5726430" y="777240"/>
            <a:ext cx="0" cy="608076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7D013D-91A3-D84C-9AF3-B2A4CBC8E294}"/>
              </a:ext>
            </a:extLst>
          </p:cNvPr>
          <p:cNvCxnSpPr>
            <a:cxnSpLocks/>
          </p:cNvCxnSpPr>
          <p:nvPr/>
        </p:nvCxnSpPr>
        <p:spPr>
          <a:xfrm flipV="1">
            <a:off x="6290310" y="777240"/>
            <a:ext cx="0" cy="608076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9179F-1ACE-214F-B8C3-79C53F31CF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9061" y="980443"/>
            <a:ext cx="2471456" cy="1382742"/>
          </a:xfrm>
          <a:prstGeom prst="rect">
            <a:avLst/>
          </a:prstGeom>
          <a:ln w="127000" cap="sq">
            <a:noFill/>
            <a:miter lim="800000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9C1995E2-44D2-BD49-9CF7-45DF2BB852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1631" y="980443"/>
            <a:ext cx="398740" cy="6997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0FD98C6-5271-4844-8CD5-34197C9473E0}"/>
              </a:ext>
            </a:extLst>
          </p:cNvPr>
          <p:cNvSpPr/>
          <p:nvPr/>
        </p:nvSpPr>
        <p:spPr>
          <a:xfrm>
            <a:off x="5853991" y="3875815"/>
            <a:ext cx="308759" cy="308759"/>
          </a:xfrm>
          <a:prstGeom prst="ellipse">
            <a:avLst/>
          </a:prstGeom>
          <a:solidFill>
            <a:srgbClr val="FF0000"/>
          </a:solidFill>
          <a:scene3d>
            <a:camera prst="orthographicFront">
              <a:rot lat="0" lon="0" rev="0"/>
            </a:camera>
            <a:lightRig rig="threePt" dir="t">
              <a:rot lat="0" lon="0" rev="4200000"/>
            </a:lightRig>
          </a:scene3d>
          <a:sp3d extrusionH="1905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indoor, small, white, meter&#10;&#10;Description automatically generated">
            <a:extLst>
              <a:ext uri="{FF2B5EF4-FFF2-40B4-BE49-F238E27FC236}">
                <a16:creationId xmlns:a16="http://schemas.microsoft.com/office/drawing/2014/main" id="{9FFB0298-53B1-2D46-91DF-40CF987163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5242" y="2892516"/>
            <a:ext cx="448187" cy="4473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14D25B-2E6C-CA47-A112-824804A81953}"/>
              </a:ext>
            </a:extLst>
          </p:cNvPr>
          <p:cNvSpPr txBox="1"/>
          <p:nvPr/>
        </p:nvSpPr>
        <p:spPr>
          <a:xfrm>
            <a:off x="6299349" y="1037209"/>
            <a:ext cx="82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5G Radio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CA8D30-44E4-224D-A684-5BE90328A1DC}"/>
              </a:ext>
            </a:extLst>
          </p:cNvPr>
          <p:cNvSpPr txBox="1"/>
          <p:nvPr/>
        </p:nvSpPr>
        <p:spPr>
          <a:xfrm>
            <a:off x="6292639" y="1879497"/>
            <a:ext cx="1067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Video / Thermal Camera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27D2A9-17F8-164F-988B-9A9C4EAE5F5D}"/>
              </a:ext>
            </a:extLst>
          </p:cNvPr>
          <p:cNvSpPr txBox="1"/>
          <p:nvPr/>
        </p:nvSpPr>
        <p:spPr>
          <a:xfrm>
            <a:off x="6278637" y="2797497"/>
            <a:ext cx="1070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Air Sensors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9D3F1B-7BD4-984F-8EEA-724D43960BAE}"/>
              </a:ext>
            </a:extLst>
          </p:cNvPr>
          <p:cNvSpPr txBox="1"/>
          <p:nvPr/>
        </p:nvSpPr>
        <p:spPr>
          <a:xfrm>
            <a:off x="6259939" y="4758417"/>
            <a:ext cx="1260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EV Charging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F1252E-28CD-7543-BD63-C3F5D99F0132}"/>
              </a:ext>
            </a:extLst>
          </p:cNvPr>
          <p:cNvSpPr txBox="1"/>
          <p:nvPr/>
        </p:nvSpPr>
        <p:spPr>
          <a:xfrm>
            <a:off x="6266560" y="3724178"/>
            <a:ext cx="1394465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Emergency Button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69090A-16BA-1048-B21B-DCAF85FABEDC}"/>
              </a:ext>
            </a:extLst>
          </p:cNvPr>
          <p:cNvSpPr txBox="1"/>
          <p:nvPr/>
        </p:nvSpPr>
        <p:spPr>
          <a:xfrm>
            <a:off x="3083045" y="1710293"/>
            <a:ext cx="1261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Coaxial Plasma Luminaire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B573C28-3CDA-4E40-BB78-89389E9615F9}"/>
              </a:ext>
            </a:extLst>
          </p:cNvPr>
          <p:cNvSpPr/>
          <p:nvPr/>
        </p:nvSpPr>
        <p:spPr>
          <a:xfrm>
            <a:off x="5716598" y="524920"/>
            <a:ext cx="572919" cy="504108"/>
          </a:xfrm>
          <a:prstGeom prst="arc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CD59FD1C-F15B-D747-B85B-B3D5934015D9}"/>
              </a:ext>
            </a:extLst>
          </p:cNvPr>
          <p:cNvSpPr/>
          <p:nvPr/>
        </p:nvSpPr>
        <p:spPr>
          <a:xfrm>
            <a:off x="5439969" y="528430"/>
            <a:ext cx="572919" cy="504108"/>
          </a:xfrm>
          <a:prstGeom prst="arc">
            <a:avLst/>
          </a:prstGeom>
          <a:ln w="22225"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picture containing green, blue, standing&#10;&#10;Description automatically generated">
            <a:extLst>
              <a:ext uri="{FF2B5EF4-FFF2-40B4-BE49-F238E27FC236}">
                <a16:creationId xmlns:a16="http://schemas.microsoft.com/office/drawing/2014/main" id="{ABC44DAD-BFA6-B247-9CBD-84B7EC0ECB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680" y="4711893"/>
            <a:ext cx="459497" cy="92404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30CD683-A01D-774E-A712-DAAE28F76CFD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4210255407"/>
      </p:ext>
    </p:extLst>
  </p:cSld>
  <p:clrMapOvr>
    <a:masterClrMapping/>
  </p:clrMapOvr>
  <p:transition spd="slow" advClick="0" advTm="5000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BABE-15EB-FF40-91D5-AD21BAE5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Community’s Smart City Plan is Developed with Civitas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E2D5C8B-C09A-0F45-9D4A-AD6CB4DD1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7944"/>
              </p:ext>
            </p:extLst>
          </p:nvPr>
        </p:nvGraphicFramePr>
        <p:xfrm>
          <a:off x="508397" y="2160588"/>
          <a:ext cx="6447234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BB5B5C9-F25B-6943-AF24-09047972DCA8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2293974858"/>
      </p:ext>
    </p:extLst>
  </p:cSld>
  <p:clrMapOvr>
    <a:masterClrMapping/>
  </p:clrMapOvr>
  <p:transition spd="slow" advClick="0" advTm="50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B25A-349D-49B2-BC70-9D508783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550" y="609600"/>
            <a:ext cx="2802951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Civitas Smart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71E9-8D0E-46DA-A414-DC6B4448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173" y="2160589"/>
            <a:ext cx="3292414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Civitas builds custom networks that enable next generation of data and communication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We enable Smart data harvesting from sensors (temperature, water, traffic and pedestrian flow)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5G is only as good as data processed for the the community, and is only truly beneficial with local data accessibility 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5G service with near zero investment from the community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We enhance the use of Transportation development funds from DOT 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Civitas is far more cost effective than traditional cable and wireless carriers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33D53-44A5-4BEB-AB50-361B2BFC8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7" r="36760" b="-2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6384DD-5DAB-CF4A-8F3D-600754F18DC6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3917901449"/>
      </p:ext>
    </p:extLst>
  </p:cSld>
  <p:clrMapOvr>
    <a:masterClrMapping/>
  </p:clrMapOvr>
  <p:transition spd="slow" advClick="0" advTm="5000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3D19-0E73-744C-BF6E-6D337E6B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Network Deployment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30AEE-A935-A64D-8968-0E799042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12515"/>
            <a:ext cx="6348413" cy="3881437"/>
          </a:xfrm>
        </p:spPr>
        <p:txBody>
          <a:bodyPr/>
          <a:lstStyle/>
          <a:p>
            <a:r>
              <a:rPr lang="en-US"/>
              <a:t>Civitas works with you every step of the way to develop a plan that turns your smart city ambition into a reality</a:t>
            </a:r>
          </a:p>
          <a:p>
            <a:r>
              <a:rPr lang="en-US"/>
              <a:t>No cost to the municipality</a:t>
            </a:r>
          </a:p>
          <a:p>
            <a:r>
              <a:rPr lang="en-US"/>
              <a:t>Civitas operates the networks for the municipality</a:t>
            </a:r>
          </a:p>
          <a:p>
            <a:r>
              <a:rPr lang="en-US"/>
              <a:t>The community now has new ways to monitor city systems</a:t>
            </a:r>
          </a:p>
          <a:p>
            <a:pPr lvl="1"/>
            <a:r>
              <a:rPr lang="en-US"/>
              <a:t>Verifies city systems such as water, traffic, and lighting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758F6-E9EF-114A-9C9C-AB4BAB1D8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7" b="61198"/>
          <a:stretch/>
        </p:blipFill>
        <p:spPr>
          <a:xfrm>
            <a:off x="360293" y="1839075"/>
            <a:ext cx="7018835" cy="5309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A00FCA-7A85-884B-9D9B-D449E8374EE6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4195277984"/>
      </p:ext>
    </p:extLst>
  </p:cSld>
  <p:clrMapOvr>
    <a:masterClrMapping/>
  </p:clrMapOvr>
  <p:transition spd="slow" advClick="0" advTm="5000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642C-7028-2241-815D-859EF6D1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The Process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E2BB16D-5747-4329-8818-1AD8CF09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4285288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CBB0D74-CBA7-FD44-B5DD-729F2D3849B5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3488891775"/>
      </p:ext>
    </p:extLst>
  </p:cSld>
  <p:clrMapOvr>
    <a:masterClrMapping/>
  </p:clrMapOvr>
  <p:transition spd="slow" advClick="0" advTm="5000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0959-6288-B844-96A3-590DC1D8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171" y="609600"/>
            <a:ext cx="4818330" cy="1320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Industrial Grade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D141E-3DCB-4C24-8F54-CF46ED917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24" r="49443" b="1994"/>
          <a:stretch/>
        </p:blipFill>
        <p:spPr>
          <a:xfrm>
            <a:off x="20" y="10"/>
            <a:ext cx="2050522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3662-302E-424F-8326-8EDE36F9B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171" y="2160589"/>
            <a:ext cx="4818330" cy="3880773"/>
          </a:xfrm>
        </p:spPr>
        <p:txBody>
          <a:bodyPr>
            <a:normAutofit/>
          </a:bodyPr>
          <a:lstStyle/>
          <a:p>
            <a:r>
              <a:rPr lang="en-US"/>
              <a:t>Cyber Physical Resilience</a:t>
            </a:r>
          </a:p>
          <a:p>
            <a:r>
              <a:rPr lang="en-US"/>
              <a:t>Operational Security</a:t>
            </a:r>
          </a:p>
          <a:p>
            <a:r>
              <a:rPr lang="en-US"/>
              <a:t>Data Integrity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35CEE6-EBFF-834E-A128-42ADEE2AA75F}"/>
              </a:ext>
            </a:extLst>
          </p:cNvPr>
          <p:cNvSpPr/>
          <p:nvPr/>
        </p:nvSpPr>
        <p:spPr>
          <a:xfrm>
            <a:off x="2188499" y="3593979"/>
            <a:ext cx="4767001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+mn-lt"/>
              </a:rPr>
              <a:t>CIVITAS partner network sensors support the markets’ acute demand for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Asset intelligence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To support new levels of operational, financial and ESG (starting with climate physical risk) performance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With data that can be trusted </a:t>
            </a:r>
            <a:endParaRPr lang="en-US">
              <a:effectLst/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4236-5755-0847-8B39-B208E4D2A803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3043364645"/>
      </p:ext>
    </p:extLst>
  </p:cSld>
  <p:clrMapOvr>
    <a:masterClrMapping/>
  </p:clrMapOvr>
  <p:transition spd="slow" advClick="0" advTm="5000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62E8A-BDD0-C940-B740-8D255995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Next Steps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F06B3-872C-1248-A688-505FED348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31" y="1935840"/>
            <a:ext cx="4755762" cy="3823276"/>
          </a:xfrm>
        </p:spPr>
        <p:txBody>
          <a:bodyPr anchor="ctr">
            <a:normAutofit/>
          </a:bodyPr>
          <a:lstStyle/>
          <a:p>
            <a:r>
              <a:rPr lang="en-US"/>
              <a:t>Meeting with  community to discuss goals and plans</a:t>
            </a:r>
          </a:p>
          <a:p>
            <a:r>
              <a:rPr lang="en-US"/>
              <a:t>Civitas to make a network model for community review</a:t>
            </a:r>
          </a:p>
          <a:p>
            <a:r>
              <a:rPr lang="en-US"/>
              <a:t>Define town "limits"</a:t>
            </a:r>
          </a:p>
          <a:p>
            <a:r>
              <a:rPr lang="en-US"/>
              <a:t>Develop pay models for business and home access</a:t>
            </a:r>
          </a:p>
          <a:p>
            <a:r>
              <a:rPr lang="en-US"/>
              <a:t>Agree on terms for lease of equipment and services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AF9FF-F47A-E14A-B1DE-2ADC1D928559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3578761589"/>
      </p:ext>
    </p:extLst>
  </p:cSld>
  <p:clrMapOvr>
    <a:masterClrMapping/>
  </p:clrMapOvr>
  <p:transition spd="slow" advClick="0" advTm="5000"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60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5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C04F6-1158-F743-BA89-156193DEF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83" y="426297"/>
            <a:ext cx="3152284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sz="36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1ED47-0945-F645-BFCE-1D14CA61F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5663" y="1583334"/>
            <a:ext cx="2980457" cy="4196158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>
              <a:spcAft>
                <a:spcPts val="0"/>
              </a:spcAft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Civitas’s unique approach to 5G fills the need for community’s looking for privacy, security, and a more useful network based on their needs on not the MNOs</a:t>
            </a:r>
          </a:p>
          <a:p>
            <a:pPr eaLnBrk="1" hangingPunct="1">
              <a:spcAft>
                <a:spcPts val="0"/>
              </a:spcAft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5G private networks will improve a community’s way of life and bring new sources of revenue</a:t>
            </a:r>
          </a:p>
          <a:p>
            <a:pPr eaLnBrk="1" hangingPunct="1">
              <a:spcAft>
                <a:spcPts val="0"/>
              </a:spcAft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Better looking and fitting equipment will ease deployment issues, enhancing the value of the community</a:t>
            </a:r>
          </a:p>
          <a:p>
            <a:pPr eaLnBrk="1" hangingPunct="1">
              <a:spcAft>
                <a:spcPts val="0"/>
              </a:spcAft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Civitas works closely with the community to ensure their 5G and smart community needs are part of the equation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A95FB5-C23B-354D-A02A-6FF57E49E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4807" y="2477270"/>
            <a:ext cx="2727468" cy="3148112"/>
          </a:xfrm>
          <a:prstGeom prst="rect">
            <a:avLst/>
          </a:prstGeom>
        </p:spPr>
      </p:pic>
      <p:sp>
        <p:nvSpPr>
          <p:cNvPr id="108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447DEF-9D31-304E-B149-CAEBC669C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1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11" b="14957"/>
          <a:stretch/>
        </p:blipFill>
        <p:spPr>
          <a:xfrm>
            <a:off x="5328891" y="457252"/>
            <a:ext cx="2274679" cy="1574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CD65461-108D-FC48-9EC4-E64687871AC5}"/>
              </a:ext>
            </a:extLst>
          </p:cNvPr>
          <p:cNvSpPr/>
          <p:nvPr/>
        </p:nvSpPr>
        <p:spPr>
          <a:xfrm>
            <a:off x="5699989" y="6499437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182998085"/>
      </p:ext>
    </p:extLst>
  </p:cSld>
  <p:clrMapOvr>
    <a:masterClrMapping/>
  </p:clrMapOvr>
  <p:transition spd="slow" advClick="0" advTm="50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47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5032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599781" y="3681413"/>
            <a:ext cx="3572669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93473" y="-8467"/>
            <a:ext cx="2255512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947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6616" y="3048000"/>
            <a:ext cx="2444750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8241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6115" y="3589867"/>
            <a:ext cx="1362870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1615" y="-8467"/>
            <a:ext cx="5332385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51A1F-89BF-E447-9DBE-E32F6F3A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599"/>
            <a:ext cx="2882531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CIVITAS Vision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80E66E7-7CEE-924A-A5E5-F2EB531A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063" y="609600"/>
            <a:ext cx="4133472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Civitas disrupts the traditional telecom model by creating a smart town/municipal system, producing hyper-local data precisely designed for the present and future needs of the community</a:t>
            </a:r>
          </a:p>
          <a:p>
            <a:r>
              <a:rPr lang="en-US" dirty="0">
                <a:solidFill>
                  <a:srgbClr val="FFFFFF"/>
                </a:solidFill>
              </a:rPr>
              <a:t>Civitas owns and operates the network so there is no out of pocket expense from the municipality</a:t>
            </a:r>
          </a:p>
          <a:p>
            <a:r>
              <a:rPr lang="en-US" dirty="0">
                <a:solidFill>
                  <a:srgbClr val="FFFFFF"/>
                </a:solidFill>
              </a:rPr>
              <a:t>High Speed (5G) Data Connectivity from standards-based, stable, reliable infrastructure</a:t>
            </a:r>
          </a:p>
          <a:p>
            <a:r>
              <a:rPr lang="en-US" dirty="0">
                <a:solidFill>
                  <a:srgbClr val="FFFFFF"/>
                </a:solidFill>
              </a:rPr>
              <a:t>Advanced technologies that can monitor everything from energy use to waste management</a:t>
            </a:r>
          </a:p>
          <a:p>
            <a:r>
              <a:rPr lang="en-US" dirty="0">
                <a:solidFill>
                  <a:srgbClr val="FFFFFF"/>
                </a:solidFill>
              </a:rPr>
              <a:t>Provides MNOs with a 5G municipal platform for rapid growth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C38DD-0BC5-5345-88AA-BB0E1B6FE348}"/>
              </a:ext>
            </a:extLst>
          </p:cNvPr>
          <p:cNvSpPr/>
          <p:nvPr/>
        </p:nvSpPr>
        <p:spPr>
          <a:xfrm>
            <a:off x="5683689" y="6402759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78567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50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36B7-ABC4-CB4B-A551-ED5A905D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60" y="1382486"/>
            <a:ext cx="2579661" cy="395676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</a:rPr>
              <a:t>Civitas Delivers on What is Important to the Community’s development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D055031-9D04-E940-9751-3627C6DB4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898782"/>
              </p:ext>
            </p:extLst>
          </p:nvPr>
        </p:nvGraphicFramePr>
        <p:xfrm>
          <a:off x="3264813" y="1013171"/>
          <a:ext cx="5323231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F8C46E-A265-E648-9726-74F6ED577DB7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3572065065"/>
      </p:ext>
    </p:extLst>
  </p:cSld>
  <p:clrMapOvr>
    <a:masterClrMapping/>
  </p:clrMapOvr>
  <p:transition spd="slow" advClick="0" advTm="50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EBC1-3991-6644-ABCB-57FF04380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Students are Learning from Home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BBCCF1-FBB2-4928-B00C-4640319A0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435323"/>
              </p:ext>
            </p:extLst>
          </p:nvPr>
        </p:nvGraphicFramePr>
        <p:xfrm>
          <a:off x="508397" y="2160588"/>
          <a:ext cx="6447234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9853832-BA5D-6548-9310-001438615991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3335838283"/>
      </p:ext>
    </p:extLst>
  </p:cSld>
  <p:clrMapOvr>
    <a:masterClrMapping/>
  </p:clrMapOvr>
  <p:transition spd="slow" advClick="0" advTm="50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4379-C258-4E44-9D86-B95CA307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550" y="609600"/>
            <a:ext cx="2802951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2"/>
                </a:solidFill>
              </a:rPr>
              <a:t>Benefits of Civitas Private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666D-E293-3C4A-A8B5-C81C1D11A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172" y="2160589"/>
            <a:ext cx="304832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A custom fit system designed around the community's needs, not for the sole benefit of a Mobile Network Operator (MNO)</a:t>
            </a:r>
          </a:p>
          <a:p>
            <a:pPr>
              <a:lnSpc>
                <a:spcPct val="90000"/>
              </a:lnSpc>
            </a:pPr>
            <a:r>
              <a:rPr lang="en-US" sz="1300"/>
              <a:t>The system is expandable and designed to grow with the community's needs and smart city goals, using the best fit technology</a:t>
            </a:r>
          </a:p>
          <a:p>
            <a:pPr>
              <a:lnSpc>
                <a:spcPct val="90000"/>
              </a:lnSpc>
            </a:pPr>
            <a:r>
              <a:rPr lang="en-US" sz="1300"/>
              <a:t>The community can add services such as lighting and and smart sensors</a:t>
            </a:r>
          </a:p>
          <a:p>
            <a:pPr>
              <a:lnSpc>
                <a:spcPct val="90000"/>
              </a:lnSpc>
            </a:pPr>
            <a:r>
              <a:rPr lang="en-US" sz="1300"/>
              <a:t>The community can use the sensor data collected to improve its services and systems, and financially benefit by sharing selected data with analytic service companies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33027-CF8B-45D0-976D-77BA65736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7" r="32606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9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36550A-40E8-4B4C-A2C4-95CD7902D2FF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104968672"/>
      </p:ext>
    </p:extLst>
  </p:cSld>
  <p:clrMapOvr>
    <a:masterClrMapping/>
  </p:clrMapOvr>
  <p:transition spd="slow" advClick="0" advTm="50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>
            <a:spLocks noGrp="1"/>
          </p:cNvSpPr>
          <p:nvPr>
            <p:ph type="title"/>
          </p:nvPr>
        </p:nvSpPr>
        <p:spPr>
          <a:xfrm>
            <a:off x="553462" y="566247"/>
            <a:ext cx="6216024" cy="109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80">
                <a:solidFill>
                  <a:schemeClr val="accent2"/>
                </a:solidFill>
              </a:rPr>
              <a:t>Our Focus</a:t>
            </a:r>
            <a:br>
              <a:rPr lang="en-US" sz="1800">
                <a:solidFill>
                  <a:schemeClr val="accent2"/>
                </a:solidFill>
              </a:rPr>
            </a:br>
            <a:r>
              <a:rPr lang="en-US" sz="1800">
                <a:solidFill>
                  <a:schemeClr val="accent2"/>
                </a:solidFill>
              </a:rPr>
              <a:t>Support the Community, provide actionable data and measurable benefits, manage risk and resiliency, </a:t>
            </a:r>
            <a:br>
              <a:rPr lang="en-US" sz="1800">
                <a:solidFill>
                  <a:schemeClr val="accent2"/>
                </a:solidFill>
              </a:rPr>
            </a:br>
            <a:r>
              <a:rPr lang="en-US" sz="1800">
                <a:solidFill>
                  <a:schemeClr val="accent2"/>
                </a:solidFill>
              </a:rPr>
              <a:t>enhance service</a:t>
            </a:r>
            <a:endParaRPr sz="3780">
              <a:solidFill>
                <a:schemeClr val="accent2"/>
              </a:solidFill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1370594" y="5401926"/>
            <a:ext cx="46760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dirty="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The impact  - Measurable results in operational, financial and ESG metrics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2" name="Google Shape;2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594" y="2222936"/>
            <a:ext cx="585550" cy="5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524" y="3097700"/>
            <a:ext cx="461676" cy="4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1550" y="3789302"/>
            <a:ext cx="523625" cy="52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113" y="4542813"/>
            <a:ext cx="436525" cy="4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6612" y="2297438"/>
            <a:ext cx="436525" cy="4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3050" y="3066725"/>
            <a:ext cx="523625" cy="5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3050" y="3817625"/>
            <a:ext cx="523625" cy="5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13050" y="4499288"/>
            <a:ext cx="523625" cy="5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"/>
          <p:cNvSpPr txBox="1"/>
          <p:nvPr/>
        </p:nvSpPr>
        <p:spPr>
          <a:xfrm>
            <a:off x="1996150" y="2194850"/>
            <a:ext cx="1620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Trebuchet MS"/>
                <a:ea typeface="Trebuchet MS"/>
                <a:cs typeface="Trebuchet MS"/>
                <a:sym typeface="Trebuchet MS"/>
              </a:rPr>
              <a:t>Government Efficiency</a:t>
            </a:r>
            <a:br>
              <a:rPr lang="en-US" sz="900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 dirty="0">
                <a:latin typeface="Trebuchet MS"/>
                <a:ea typeface="Trebuchet MS"/>
                <a:cs typeface="Trebuchet MS"/>
                <a:sym typeface="Trebuchet MS"/>
              </a:rPr>
              <a:t>Governance effectiveness and ease of doing business</a:t>
            </a:r>
            <a:endParaRPr sz="9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1996150" y="3026512"/>
            <a:ext cx="17355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Trebuchet MS"/>
                <a:ea typeface="Trebuchet MS"/>
                <a:cs typeface="Trebuchet MS"/>
                <a:sym typeface="Trebuchet MS"/>
              </a:rPr>
              <a:t>Sustainability</a:t>
            </a:r>
            <a:br>
              <a:rPr lang="en-US" sz="900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 dirty="0">
                <a:latin typeface="Trebuchet MS"/>
                <a:ea typeface="Trebuchet MS"/>
                <a:cs typeface="Trebuchet MS"/>
                <a:sym typeface="Trebuchet MS"/>
              </a:rPr>
              <a:t>Environmental, energy, water and air quality management</a:t>
            </a:r>
            <a:endParaRPr sz="9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1996150" y="3758575"/>
            <a:ext cx="15405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Trebuchet MS"/>
                <a:ea typeface="Trebuchet MS"/>
                <a:cs typeface="Trebuchet MS"/>
                <a:sym typeface="Trebuchet MS"/>
              </a:rPr>
              <a:t>Health and Wellness</a:t>
            </a:r>
            <a:br>
              <a:rPr lang="en-U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>
                <a:latin typeface="Trebuchet MS"/>
                <a:ea typeface="Trebuchet MS"/>
                <a:cs typeface="Trebuchet MS"/>
                <a:sym typeface="Trebuchet MS"/>
              </a:rPr>
              <a:t>Mental, physical and social care and well being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1996150" y="4440238"/>
            <a:ext cx="15405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Trebuchet MS"/>
                <a:ea typeface="Trebuchet MS"/>
                <a:cs typeface="Trebuchet MS"/>
                <a:sym typeface="Trebuchet MS"/>
              </a:rPr>
              <a:t>Mobility</a:t>
            </a:r>
            <a:br>
              <a:rPr lang="en-U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>
                <a:latin typeface="Trebuchet MS"/>
                <a:ea typeface="Trebuchet MS"/>
                <a:cs typeface="Trebuchet MS"/>
                <a:sym typeface="Trebuchet MS"/>
              </a:rPr>
              <a:t>Transportation, transit and traffic management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4716950" y="2274500"/>
            <a:ext cx="16209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Trebuchet MS"/>
                <a:ea typeface="Trebuchet MS"/>
                <a:cs typeface="Trebuchet MS"/>
                <a:sym typeface="Trebuchet MS"/>
              </a:rPr>
              <a:t>Cyber Security/Resilience</a:t>
            </a:r>
            <a:br>
              <a:rPr lang="en-US" sz="900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 dirty="0">
                <a:latin typeface="Trebuchet MS"/>
                <a:ea typeface="Trebuchet MS"/>
                <a:cs typeface="Trebuchet MS"/>
                <a:sym typeface="Trebuchet MS"/>
              </a:rPr>
              <a:t>Data Integrity</a:t>
            </a:r>
            <a:endParaRPr sz="9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4716950" y="3026500"/>
            <a:ext cx="1620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Trebuchet MS"/>
                <a:ea typeface="Trebuchet MS"/>
                <a:cs typeface="Trebuchet MS"/>
                <a:sym typeface="Trebuchet MS"/>
              </a:rPr>
              <a:t>Economic Development</a:t>
            </a:r>
            <a:br>
              <a:rPr lang="en-U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>
                <a:latin typeface="Trebuchet MS"/>
                <a:ea typeface="Trebuchet MS"/>
                <a:cs typeface="Trebuchet MS"/>
                <a:sym typeface="Trebuchet MS"/>
              </a:rPr>
              <a:t>Business, employment and productivity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7"/>
          <p:cNvSpPr txBox="1"/>
          <p:nvPr/>
        </p:nvSpPr>
        <p:spPr>
          <a:xfrm>
            <a:off x="4716950" y="3758563"/>
            <a:ext cx="1692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Trebuchet MS"/>
                <a:ea typeface="Trebuchet MS"/>
                <a:cs typeface="Trebuchet MS"/>
                <a:sym typeface="Trebuchet MS"/>
              </a:rPr>
              <a:t>Public Safety</a:t>
            </a:r>
            <a:br>
              <a:rPr lang="en-U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>
                <a:latin typeface="Trebuchet MS"/>
                <a:ea typeface="Trebuchet MS"/>
                <a:cs typeface="Trebuchet MS"/>
                <a:sym typeface="Trebuchet MS"/>
              </a:rPr>
              <a:t>Welfare and protection from crime, hazards and disasters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4716950" y="4440263"/>
            <a:ext cx="1620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Trebuchet MS"/>
                <a:ea typeface="Trebuchet MS"/>
                <a:cs typeface="Trebuchet MS"/>
                <a:sym typeface="Trebuchet MS"/>
              </a:rPr>
              <a:t>Quality of Life</a:t>
            </a:r>
            <a:br>
              <a:rPr lang="en-U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>
                <a:latin typeface="Trebuchet MS"/>
                <a:ea typeface="Trebuchet MS"/>
                <a:cs typeface="Trebuchet MS"/>
                <a:sym typeface="Trebuchet MS"/>
              </a:rPr>
              <a:t>Standard of living,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rebuchet MS"/>
                <a:ea typeface="Trebuchet MS"/>
                <a:cs typeface="Trebuchet MS"/>
                <a:sym typeface="Trebuchet MS"/>
              </a:rPr>
              <a:t>satisfaction and happiness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6A7A28-64A6-DE48-B0E6-B80B65D8BB7D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2059441385"/>
      </p:ext>
    </p:extLst>
  </p:cSld>
  <p:clrMapOvr>
    <a:masterClrMapping/>
  </p:clrMapOvr>
  <p:transition spd="slow" advClick="0" advTm="50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81A05-9B53-9E43-9021-882B8DFD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292" y="285484"/>
            <a:ext cx="3384742" cy="166105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Civitas delivers</a:t>
            </a:r>
          </a:p>
        </p:txBody>
      </p:sp>
      <p:pic>
        <p:nvPicPr>
          <p:cNvPr id="1026" name="Picture 2" descr="Various sensors used for IoT">
            <a:extLst>
              <a:ext uri="{FF2B5EF4-FFF2-40B4-BE49-F238E27FC236}">
                <a16:creationId xmlns:a16="http://schemas.microsoft.com/office/drawing/2014/main" id="{E8C99B07-6236-974B-BFE3-3C8B96E80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938" y="2142863"/>
            <a:ext cx="2892580" cy="26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2B65CB-B297-BD4D-9179-E7A9BE5F2337}"/>
              </a:ext>
            </a:extLst>
          </p:cNvPr>
          <p:cNvSpPr/>
          <p:nvPr/>
        </p:nvSpPr>
        <p:spPr>
          <a:xfrm>
            <a:off x="675548" y="6406303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76A780-8783-364E-B922-B5567269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292" y="1873120"/>
            <a:ext cx="3471398" cy="3901545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rgbClr val="FFFFFF"/>
                </a:solidFill>
              </a:rPr>
              <a:t>Complete integrated networks to meet smart city plans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rgbClr val="FFFFFF"/>
                </a:solidFill>
              </a:rPr>
              <a:t>Virtualized 5G Cloud Core</a:t>
            </a:r>
          </a:p>
          <a:p>
            <a:pPr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rgbClr val="FFFFFF"/>
                </a:solidFill>
              </a:rPr>
              <a:t>5G high speed data</a:t>
            </a:r>
          </a:p>
          <a:p>
            <a:pPr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rgbClr val="FFFFFF"/>
                </a:solidFill>
              </a:rPr>
              <a:t>Hyper local data to know about your community than ever before</a:t>
            </a:r>
          </a:p>
          <a:p>
            <a:pPr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rgbClr val="FFFFFF"/>
                </a:solidFill>
              </a:rPr>
              <a:t>A sensor platform for MIOT – AQI, video, acoustic, EV Charging</a:t>
            </a:r>
          </a:p>
          <a:p>
            <a:pPr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rgbClr val="FFFFFF"/>
                </a:solidFill>
              </a:rPr>
              <a:t>Pure Sunlight color street lighting</a:t>
            </a:r>
          </a:p>
          <a:p>
            <a:pPr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rgbClr val="FFFFFF"/>
                </a:solidFill>
              </a:rPr>
              <a:t>All housed in Attractive Street poles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3636811"/>
      </p:ext>
    </p:extLst>
  </p:cSld>
  <p:clrMapOvr>
    <a:masterClrMapping/>
  </p:clrMapOvr>
  <p:transition spd="slow" advClick="0" advTm="50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3F25-3464-7D47-B9E7-A95B6EADC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sz="3300" dirty="0">
                <a:solidFill>
                  <a:schemeClr val="accent2"/>
                </a:solidFill>
              </a:rPr>
              <a:t>Hyper Local Data For Community Use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F58CA-6BB8-2E4B-AB16-91E8D6D43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community uses the data collected to improve its services and systems, and financially benefit by sharing selected data with analytic service companies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Demonstrated efficiency in city management can translate into better capital markets reception and save many $ millions over the years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Municipal Systems Monitoring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Water, sewage, and electrical status and use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Streetlight monitoring &amp; Control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Traffic flow through town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Weather update to citizens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Police monitoring town events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7A1FBD-75C0-884F-B5E1-3F3783828A0A}"/>
              </a:ext>
            </a:extLst>
          </p:cNvPr>
          <p:cNvSpPr/>
          <p:nvPr/>
        </p:nvSpPr>
        <p:spPr>
          <a:xfrm>
            <a:off x="3308898" y="6389370"/>
            <a:ext cx="168507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50" dirty="0"/>
              <a:t>Civitas Networks Confidential 2021</a:t>
            </a:r>
          </a:p>
        </p:txBody>
      </p:sp>
    </p:spTree>
    <p:extLst>
      <p:ext uri="{BB962C8B-B14F-4D97-AF65-F5344CB8AC3E}">
        <p14:creationId xmlns:p14="http://schemas.microsoft.com/office/powerpoint/2010/main" val="1520154641"/>
      </p:ext>
    </p:extLst>
  </p:cSld>
  <p:clrMapOvr>
    <a:masterClrMapping/>
  </p:clrMapOvr>
  <p:transition spd="slow" advClick="0" advTm="5000">
    <p:split orient="vert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1638</Words>
  <Application>Microsoft Macintosh PowerPoint</Application>
  <PresentationFormat>On-screen Show (4:3)</PresentationFormat>
  <Paragraphs>222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Lato</vt:lpstr>
      <vt:lpstr>Trebuchet MS</vt:lpstr>
      <vt:lpstr>Wingdings</vt:lpstr>
      <vt:lpstr>Wingdings 3</vt:lpstr>
      <vt:lpstr>Facet</vt:lpstr>
      <vt:lpstr>PowerPoint Presentation</vt:lpstr>
      <vt:lpstr>Civitas Smart Cities</vt:lpstr>
      <vt:lpstr>CIVITAS Vision</vt:lpstr>
      <vt:lpstr>Civitas Delivers on What is Important to the Community’s development </vt:lpstr>
      <vt:lpstr>Students are Learning from Home</vt:lpstr>
      <vt:lpstr>Benefits of Civitas Private Networks</vt:lpstr>
      <vt:lpstr>Our Focus Support the Community, provide actionable data and measurable benefits, manage risk and resiliency,  enhance service</vt:lpstr>
      <vt:lpstr>What Civitas delivers</vt:lpstr>
      <vt:lpstr>Hyper Local Data For Community Use</vt:lpstr>
      <vt:lpstr>Sensors for monitoring systems and services</vt:lpstr>
      <vt:lpstr>Community benefit without the expense</vt:lpstr>
      <vt:lpstr>Municipal Applications</vt:lpstr>
      <vt:lpstr>Dedicated Private CBRS Network</vt:lpstr>
      <vt:lpstr>Sensor Data for Hyper Local and Asset Intelligence </vt:lpstr>
      <vt:lpstr>Typical MNO 5G Site</vt:lpstr>
      <vt:lpstr>Civitas Smart Pole Solution </vt:lpstr>
      <vt:lpstr>Hosted Carrier Pole </vt:lpstr>
      <vt:lpstr>General Utility Example: Internally Mounted Equipment</vt:lpstr>
      <vt:lpstr>Community’s Smart City Plan is Developed with Civitas</vt:lpstr>
      <vt:lpstr>Network Deployment Process</vt:lpstr>
      <vt:lpstr>The Process</vt:lpstr>
      <vt:lpstr>Industrial Grade Security</vt:lpstr>
      <vt:lpstr>Next Steps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Kirshman</dc:creator>
  <cp:lastModifiedBy>Jerry Kirshman</cp:lastModifiedBy>
  <cp:revision>3</cp:revision>
  <dcterms:created xsi:type="dcterms:W3CDTF">2020-11-20T17:23:08Z</dcterms:created>
  <dcterms:modified xsi:type="dcterms:W3CDTF">2021-01-25T17:29:57Z</dcterms:modified>
</cp:coreProperties>
</file>